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2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ma>
</file>

<file path=ppt/media/media2.wma>
</file>

<file path=ppt/media/media3.wma>
</file>

<file path=ppt/media/media4.wma>
</file>

<file path=ppt/media/media5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C807DC-5BC0-4B03-9592-5102BAFFC68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5B9891-92DA-48A4-9156-9C9A0498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97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B9891-92DA-48A4-9156-9C9A049842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24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B9891-92DA-48A4-9156-9C9A049842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79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036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54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410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893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408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35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369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32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2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05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3F6D-2CF4-46FC-ADBA-1F093951EF6B}" type="datetimeFigureOut">
              <a:rPr lang="en-US" smtClean="0"/>
              <a:t>8/3/2020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C4D44-C6BE-4228-BF5B-255B78A28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410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4" r:id="rId2"/>
    <p:sldLayoutId id="2147483865" r:id="rId3"/>
    <p:sldLayoutId id="2147483866" r:id="rId4"/>
    <p:sldLayoutId id="2147483867" r:id="rId5"/>
    <p:sldLayoutId id="2147483868" r:id="rId6"/>
    <p:sldLayoutId id="2147483869" r:id="rId7"/>
    <p:sldLayoutId id="2147483870" r:id="rId8"/>
    <p:sldLayoutId id="2147483871" r:id="rId9"/>
    <p:sldLayoutId id="2147483872" r:id="rId10"/>
    <p:sldLayoutId id="21474838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7" Type="http://schemas.openxmlformats.org/officeDocument/2006/relationships/image" Target="../media/image2.png"/><Relationship Id="rId2" Type="http://schemas.microsoft.com/office/2007/relationships/media" Target="../media/media2.wma"/><Relationship Id="rId1" Type="http://schemas.openxmlformats.org/officeDocument/2006/relationships/tags" Target="../tags/tag1.xml"/><Relationship Id="rId6" Type="http://schemas.openxmlformats.org/officeDocument/2006/relationships/image" Target="../media/image1.emf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7" Type="http://schemas.openxmlformats.org/officeDocument/2006/relationships/image" Target="../media/image2.png"/><Relationship Id="rId2" Type="http://schemas.microsoft.com/office/2007/relationships/media" Target="../media/media3.wma"/><Relationship Id="rId1" Type="http://schemas.openxmlformats.org/officeDocument/2006/relationships/tags" Target="../tags/tag2.xml"/><Relationship Id="rId6" Type="http://schemas.openxmlformats.org/officeDocument/2006/relationships/image" Target="../media/image1.emf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audio" Target="../media/media4.wma"/><Relationship Id="rId7" Type="http://schemas.openxmlformats.org/officeDocument/2006/relationships/image" Target="../media/image5.png"/><Relationship Id="rId2" Type="http://schemas.microsoft.com/office/2007/relationships/media" Target="../media/media4.wm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5.wma"/><Relationship Id="rId7" Type="http://schemas.openxmlformats.org/officeDocument/2006/relationships/image" Target="../media/image1.emf"/><Relationship Id="rId2" Type="http://schemas.microsoft.com/office/2007/relationships/media" Target="../media/media5.wma"/><Relationship Id="rId1" Type="http://schemas.openxmlformats.org/officeDocument/2006/relationships/tags" Target="../tags/tag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Combinational Circuit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820399" y="0"/>
            <a:ext cx="1371601" cy="900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49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59"/>
    </mc:Choice>
    <mc:Fallback xmlns="">
      <p:transition spd="slow" advTm="19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79" y="68346"/>
            <a:ext cx="990198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Combinational Circuits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2854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Logic circuits 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digital systems may be </a:t>
            </a:r>
            <a:r>
              <a:rPr lang="en-US" altLang="zh-TW" sz="2000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combinational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altLang="zh-TW" sz="2000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sequential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Combinational Circuits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(CC) are circuits made up of by combining different types of logic gates. </a:t>
            </a:r>
          </a:p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 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logic gate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is a basic building block of any electronic circuit.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output of the combinational circuit depends on the values at the input at any given time. The circuits do not make use of any memory or storage device.</a:t>
            </a:r>
          </a:p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combinational circuit consists of </a:t>
            </a:r>
            <a:r>
              <a:rPr lang="en-US" altLang="zh-TW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variables, logic gates, and output variables.</a:t>
            </a:r>
          </a:p>
          <a:p>
            <a:endParaRPr lang="en-US" sz="2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6" descr="AACFLOK0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93" r="-1272" b="28146"/>
          <a:stretch/>
        </p:blipFill>
        <p:spPr>
          <a:xfrm>
            <a:off x="2820642" y="4302793"/>
            <a:ext cx="5760639" cy="1511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820399" y="0"/>
            <a:ext cx="1371601" cy="900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834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296"/>
    </mc:Choice>
    <mc:Fallback xmlns="">
      <p:transition spd="slow" advTm="156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  <p:extLst>
    <p:ext uri="{3A86A75C-4F4B-4683-9AE1-C65F6400EC91}">
      <p14:laserTraceLst xmlns:p14="http://schemas.microsoft.com/office/powerpoint/2010/main">
        <p14:tracePtLst>
          <p14:tracePt t="9174" x="755650" y="5187950"/>
          <p14:tracePt t="9602" x="774700" y="5099050"/>
          <p14:tracePt t="9906" x="876300" y="4775200"/>
          <p14:tracePt t="9912" x="958850" y="4476750"/>
          <p14:tracePt t="9919" x="1047750" y="4273550"/>
          <p14:tracePt t="9930" x="1276350" y="3740150"/>
          <p14:tracePt t="9947" x="1384300" y="3448050"/>
          <p14:tracePt t="9947" x="1447800" y="3251200"/>
          <p14:tracePt t="9963" x="1492250" y="3086100"/>
          <p14:tracePt t="9979" x="1536700" y="2965450"/>
          <p14:tracePt t="9996" x="1619250" y="2774950"/>
          <p14:tracePt t="9996" x="1651000" y="2679700"/>
          <p14:tracePt t="10015" x="1720850" y="2565400"/>
          <p14:tracePt t="10029" x="1765300" y="2482850"/>
          <p14:tracePt t="10046" x="1784350" y="2438400"/>
          <p14:tracePt t="10046" x="1784350" y="2419350"/>
          <p14:tracePt t="10064" x="1784350" y="2413000"/>
          <p14:tracePt t="10079" x="1784350" y="2400300"/>
          <p14:tracePt t="10096" x="1784350" y="2393950"/>
          <p14:tracePt t="10112" x="1778000" y="2368550"/>
          <p14:tracePt t="10129" x="1765300" y="2349500"/>
          <p14:tracePt t="10147" x="1758950" y="2311400"/>
          <p14:tracePt t="10163" x="1752600" y="2254250"/>
          <p14:tracePt t="10180" x="1752600" y="2222500"/>
          <p14:tracePt t="10196" x="1752600" y="2178050"/>
          <p14:tracePt t="10213" x="1746250" y="2146300"/>
          <p14:tracePt t="10213" x="1746250" y="2133600"/>
          <p14:tracePt t="10230" x="1739900" y="2120900"/>
          <p14:tracePt t="10246" x="1739900" y="2114550"/>
          <p14:tracePt t="10262" x="1739900" y="2089150"/>
          <p14:tracePt t="10282" x="1739900" y="2076450"/>
          <p14:tracePt t="10297" x="1739900" y="2070100"/>
          <p14:tracePt t="10344" x="1752600" y="2063750"/>
          <p14:tracePt t="10352" x="1778000" y="2044700"/>
          <p14:tracePt t="10362" x="1841500" y="2019300"/>
          <p14:tracePt t="10380" x="1936750" y="1968500"/>
          <p14:tracePt t="10396" x="2006600" y="1955800"/>
          <p14:tracePt t="10413" x="2044700" y="1949450"/>
          <p14:tracePt t="10430" x="2076450" y="1949450"/>
          <p14:tracePt t="10430" x="2095500" y="1949450"/>
          <p14:tracePt t="10447" x="2133600" y="1949450"/>
          <p14:tracePt t="10463" x="2171700" y="1949450"/>
          <p14:tracePt t="10479" x="2260600" y="1949450"/>
          <p14:tracePt t="10499" x="2330450" y="1949450"/>
          <p14:tracePt t="10514" x="2400300" y="1949450"/>
          <p14:tracePt t="10534" x="2444750" y="1962150"/>
          <p14:tracePt t="10546" x="2489200" y="1974850"/>
          <p14:tracePt t="10562" x="2508250" y="1987550"/>
          <p14:tracePt t="10578" x="2546350" y="2000250"/>
          <p14:tracePt t="10595" x="2571750" y="2012950"/>
          <p14:tracePt t="10612" x="2578100" y="2032000"/>
          <p14:tracePt t="10628" x="2590800" y="2032000"/>
          <p14:tracePt t="10644" x="2609850" y="2032000"/>
          <p14:tracePt t="10662" x="2641600" y="2032000"/>
          <p14:tracePt t="10678" x="2654300" y="2032000"/>
          <p14:tracePt t="10694" x="2667000" y="2032000"/>
          <p14:tracePt t="10711" x="2673350" y="2032000"/>
          <p14:tracePt t="10728" x="2686050" y="2032000"/>
          <p14:tracePt t="11336" x="2787650" y="2025650"/>
          <p14:tracePt t="11793" x="3079750" y="1968500"/>
          <p14:tracePt t="11801" x="3378200" y="1911350"/>
          <p14:tracePt t="11812" x="4184650" y="1803400"/>
          <p14:tracePt t="11831" x="4635500" y="1752600"/>
          <p14:tracePt t="11847" x="4902200" y="1752600"/>
          <p14:tracePt t="11863" x="5302250" y="1803400"/>
          <p14:tracePt t="11880" x="5537200" y="1841500"/>
          <p14:tracePt t="11896" x="5746750" y="1885950"/>
          <p14:tracePt t="11915" x="5854700" y="1905000"/>
          <p14:tracePt t="11929" x="5943600" y="1911350"/>
          <p14:tracePt t="11946" x="5962650" y="1911350"/>
          <p14:tracePt t="11962" x="6007100" y="1911350"/>
          <p14:tracePt t="11979" x="6038850" y="1911350"/>
          <p14:tracePt t="11979" x="6064250" y="1911350"/>
          <p14:tracePt t="11995" x="6102350" y="1898650"/>
          <p14:tracePt t="12011" x="6140450" y="1879600"/>
          <p14:tracePt t="12028" x="6159500" y="1873250"/>
          <p14:tracePt t="12044" x="6178550" y="1873250"/>
          <p14:tracePt t="12061" x="6184900" y="1873250"/>
          <p14:tracePt t="12078" x="6191250" y="1873250"/>
          <p14:tracePt t="12096" x="6210300" y="1866900"/>
          <p14:tracePt t="12111" x="6235700" y="1866900"/>
          <p14:tracePt t="12127" x="6261100" y="1866900"/>
          <p14:tracePt t="12144" x="6273800" y="1866900"/>
          <p14:tracePt t="12161" x="6280150" y="1866900"/>
          <p14:tracePt t="12177" x="6299200" y="1866900"/>
          <p14:tracePt t="12694" x="6311900" y="1866900"/>
          <p14:tracePt t="12701" x="6330950" y="1873250"/>
          <p14:tracePt t="12711" x="6388100" y="1885950"/>
          <p14:tracePt t="12728" x="6534150" y="1905000"/>
          <p14:tracePt t="12745" x="6597650" y="1911350"/>
          <p14:tracePt t="12761" x="6648450" y="1911350"/>
          <p14:tracePt t="12778" x="6673850" y="1911350"/>
          <p14:tracePt t="12778" x="6692900" y="1911350"/>
          <p14:tracePt t="12795" x="6699250" y="1911350"/>
          <p14:tracePt t="12811" x="6711950" y="1917700"/>
          <p14:tracePt t="12828" x="6711950" y="1924050"/>
          <p14:tracePt t="12925" x="6711950" y="1930400"/>
          <p14:tracePt t="12990" x="6699250" y="1930400"/>
          <p14:tracePt t="13299" x="6673850" y="1930400"/>
          <p14:tracePt t="13307" x="6667500" y="1930400"/>
          <p14:tracePt t="13314" x="6654800" y="1930400"/>
          <p14:tracePt t="13329" x="6610350" y="1930400"/>
          <p14:tracePt t="13345" x="6584950" y="1930400"/>
          <p14:tracePt t="13362" x="6546850" y="1930400"/>
          <p14:tracePt t="13378" x="6483350" y="1924050"/>
          <p14:tracePt t="13394" x="6432550" y="1917700"/>
          <p14:tracePt t="13410" x="6407150" y="1917700"/>
          <p14:tracePt t="13427" x="6369050" y="1905000"/>
          <p14:tracePt t="13427" x="6362700" y="1905000"/>
          <p14:tracePt t="13444" x="6343650" y="1905000"/>
          <p14:tracePt t="13460" x="6330950" y="1905000"/>
          <p14:tracePt t="13477" x="6324600" y="1905000"/>
          <p14:tracePt t="13493" x="6311900" y="1905000"/>
          <p14:tracePt t="13511" x="6318250" y="1905000"/>
          <p14:tracePt t="13646" x="6324600" y="1905000"/>
          <p14:tracePt t="13668" x="6330950" y="1905000"/>
          <p14:tracePt t="13747" x="6337300" y="1905000"/>
          <p14:tracePt t="13769" x="6343650" y="1905000"/>
          <p14:tracePt t="13814" x="6350000" y="1905000"/>
          <p14:tracePt t="13862" x="6356350" y="1905000"/>
          <p14:tracePt t="13898" x="6362700" y="1905000"/>
          <p14:tracePt t="14035" x="6369050" y="1905000"/>
          <p14:tracePt t="14071" x="6375400" y="1905000"/>
          <p14:tracePt t="14100" x="6381750" y="1905000"/>
          <p14:tracePt t="14107" x="6388100" y="1905000"/>
          <p14:tracePt t="14114" x="6400800" y="1905000"/>
          <p14:tracePt t="14129" x="6413500" y="1905000"/>
          <p14:tracePt t="14144" x="6515100" y="1905000"/>
          <p14:tracePt t="14160" x="6718300" y="1917700"/>
          <p14:tracePt t="14181" x="6813550" y="1924050"/>
          <p14:tracePt t="14197" x="6902450" y="1924050"/>
          <p14:tracePt t="14210" x="6927850" y="1924050"/>
          <p14:tracePt t="14227" x="6934200" y="1930400"/>
          <p14:tracePt t="14243" x="6946900" y="1930400"/>
          <p14:tracePt t="14260" x="6959600" y="1936750"/>
          <p14:tracePt t="14277" x="6972300" y="1943100"/>
          <p14:tracePt t="14294" x="6985000" y="1949450"/>
          <p14:tracePt t="14311" x="6985000" y="1955800"/>
          <p14:tracePt t="14345" x="6997700" y="1962150"/>
          <p14:tracePt t="14396" x="7010400" y="1968500"/>
          <p14:tracePt t="14402" x="7029450" y="1974850"/>
          <p14:tracePt t="14411" x="7067550" y="1981200"/>
          <p14:tracePt t="14427" x="7105650" y="1987550"/>
          <p14:tracePt t="14443" x="7150100" y="1993900"/>
          <p14:tracePt t="14443" x="7181850" y="1993900"/>
          <p14:tracePt t="14461" x="7245350" y="1993900"/>
          <p14:tracePt t="14477" x="7340600" y="1993900"/>
          <p14:tracePt t="14494" x="7416800" y="1993900"/>
          <p14:tracePt t="14494" x="7442200" y="1993900"/>
          <p14:tracePt t="14512" x="7505700" y="1993900"/>
          <p14:tracePt t="14527" x="7575550" y="1993900"/>
          <p14:tracePt t="14543" x="7632700" y="1993900"/>
          <p14:tracePt t="14560" x="7696200" y="1993900"/>
          <p14:tracePt t="14577" x="7727950" y="1987550"/>
          <p14:tracePt t="14594" x="7759700" y="1981200"/>
          <p14:tracePt t="14610" x="7791450" y="1968500"/>
          <p14:tracePt t="14627" x="7797800" y="1968500"/>
          <p14:tracePt t="14643" x="7804150" y="1968500"/>
          <p14:tracePt t="14660" x="7810500" y="1968500"/>
          <p14:tracePt t="14712" x="7816850" y="1968500"/>
          <p14:tracePt t="14720" x="7823200" y="1968500"/>
          <p14:tracePt t="14727" x="7829550" y="1955800"/>
          <p14:tracePt t="14743" x="7842250" y="1955800"/>
          <p14:tracePt t="14761" x="7848600" y="1955800"/>
          <p14:tracePt t="14776" x="7854950" y="1943100"/>
          <p14:tracePt t="14793" x="7880350" y="1930400"/>
          <p14:tracePt t="14810" x="7899400" y="1917700"/>
          <p14:tracePt t="14827" x="7918450" y="1905000"/>
          <p14:tracePt t="17487" x="7861300" y="1905000"/>
          <p14:tracePt t="17698" x="7778750" y="1892300"/>
          <p14:tracePt t="17705" x="7721600" y="1885950"/>
          <p14:tracePt t="17712" x="7658100" y="1873250"/>
          <p14:tracePt t="17725" x="7429500" y="1822450"/>
          <p14:tracePt t="17742" x="7321550" y="1797050"/>
          <p14:tracePt t="17759" x="7219950" y="1778000"/>
          <p14:tracePt t="17775" x="7016750" y="1765300"/>
          <p14:tracePt t="17793" x="6915150" y="1758950"/>
          <p14:tracePt t="17809" x="6864350" y="1758950"/>
          <p14:tracePt t="17825" x="6813550" y="1758950"/>
          <p14:tracePt t="17842" x="6731000" y="1746250"/>
          <p14:tracePt t="17858" x="6673850" y="1739900"/>
          <p14:tracePt t="17875" x="6629400" y="1739900"/>
          <p14:tracePt t="17875" x="6610350" y="1739900"/>
          <p14:tracePt t="17893" x="6572250" y="1739900"/>
          <p14:tracePt t="17909" x="6546850" y="1739900"/>
          <p14:tracePt t="17925" x="6502400" y="1733550"/>
          <p14:tracePt t="17942" x="6419850" y="1714500"/>
          <p14:tracePt t="17959" x="6362700" y="1701800"/>
          <p14:tracePt t="17975" x="6318250" y="1695450"/>
          <p14:tracePt t="17992" x="6286500" y="1695450"/>
          <p14:tracePt t="17992" x="6261100" y="1695450"/>
          <p14:tracePt t="18010" x="6229350" y="1695450"/>
          <p14:tracePt t="18025" x="6197600" y="1695450"/>
          <p14:tracePt t="18041" x="6178550" y="1695450"/>
          <p14:tracePt t="18058" x="6159500" y="1695450"/>
          <p14:tracePt t="18074" x="6153150" y="1695450"/>
          <p14:tracePt t="18090" x="6146800" y="1695450"/>
          <p14:tracePt t="18107" x="6153150" y="1695450"/>
          <p14:tracePt t="18195" x="6178550" y="1701800"/>
          <p14:tracePt t="18202" x="6210300" y="1708150"/>
          <p14:tracePt t="18210" x="6324600" y="1708150"/>
          <p14:tracePt t="18225" x="6407150" y="1714500"/>
          <p14:tracePt t="18241" x="6438900" y="1720850"/>
          <p14:tracePt t="18258" x="6464300" y="1720850"/>
          <p14:tracePt t="18258" x="6470650" y="1720850"/>
          <p14:tracePt t="18275" x="6477000" y="1727200"/>
          <p14:tracePt t="18292" x="6489700" y="1733550"/>
          <p14:tracePt t="18309" x="6515100" y="1739900"/>
          <p14:tracePt t="18309" x="6527800" y="1746250"/>
          <p14:tracePt t="18326" x="6553200" y="1746250"/>
          <p14:tracePt t="18342" x="6565900" y="1752600"/>
          <p14:tracePt t="18359" x="6578600" y="1752600"/>
          <p14:tracePt t="18377" x="6584950" y="1752600"/>
          <p14:tracePt t="18392" x="6591300" y="1752600"/>
          <p14:tracePt t="18419" x="6597650" y="1752600"/>
          <p14:tracePt t="18427" x="6610350" y="1752600"/>
          <p14:tracePt t="18442" x="6616700" y="1752600"/>
          <p14:tracePt t="18534" x="6623050" y="1758950"/>
          <p14:tracePt t="18543" x="6629400" y="1758950"/>
          <p14:tracePt t="18548" x="6635750" y="1758950"/>
          <p14:tracePt t="18563" x="6635750" y="1765300"/>
          <p14:tracePt t="18607" x="6635750" y="1771650"/>
          <p14:tracePt t="18657" x="6635750" y="1778000"/>
          <p14:tracePt t="18758" x="6635750" y="1790700"/>
          <p14:tracePt t="18823" x="6635750" y="1797050"/>
          <p14:tracePt t="18946" x="6635750" y="1803400"/>
          <p14:tracePt t="19061" x="6648450" y="1803400"/>
          <p14:tracePt t="19371" x="6654800" y="1803400"/>
          <p14:tracePt t="19379" x="6667500" y="1803400"/>
          <p14:tracePt t="19394" x="6705600" y="1816100"/>
          <p14:tracePt t="19410" x="6724650" y="1816100"/>
          <p14:tracePt t="19425" x="6762750" y="1816100"/>
          <p14:tracePt t="19441" x="6838950" y="1816100"/>
          <p14:tracePt t="19458" x="6889750" y="1822450"/>
          <p14:tracePt t="19474" x="6927850" y="1822450"/>
          <p14:tracePt t="19491" x="6946900" y="1822450"/>
          <p14:tracePt t="19491" x="6953250" y="1822450"/>
          <p14:tracePt t="19508" x="6959600" y="1822450"/>
          <p14:tracePt t="19523" x="6965950" y="1822450"/>
          <p14:tracePt t="19540" x="6978650" y="1828800"/>
          <p14:tracePt t="19557" x="7004050" y="1835150"/>
          <p14:tracePt t="19557" x="7010400" y="1835150"/>
          <p14:tracePt t="19577" x="7054850" y="1835150"/>
          <p14:tracePt t="19593" x="7073900" y="1835150"/>
          <p14:tracePt t="19608" x="7092950" y="1835150"/>
          <p14:tracePt t="19625" x="7099300" y="1835150"/>
          <p14:tracePt t="19640" x="7099300" y="1841500"/>
          <p14:tracePt t="19660" x="7118350" y="1841500"/>
          <p14:tracePt t="19675" x="7150100" y="1841500"/>
          <p14:tracePt t="19691" x="7156450" y="1841500"/>
          <p14:tracePt t="19708" x="7169150" y="1841500"/>
          <p14:tracePt t="19725" x="7188200" y="1841500"/>
          <p14:tracePt t="20019" x="7207250" y="1841500"/>
          <p14:tracePt t="20027" x="7239000" y="1841500"/>
          <p14:tracePt t="20034" x="7264400" y="1841500"/>
          <p14:tracePt t="20042" x="7321550" y="1841500"/>
          <p14:tracePt t="20057" x="7366000" y="1841500"/>
          <p14:tracePt t="20074" x="7410450" y="1847850"/>
          <p14:tracePt t="20090" x="7448550" y="1854200"/>
          <p14:tracePt t="20107" x="7473950" y="1860550"/>
          <p14:tracePt t="20124" x="7493000" y="1860550"/>
          <p14:tracePt t="20140" x="7531100" y="1860550"/>
          <p14:tracePt t="20157" x="7550150" y="1860550"/>
          <p14:tracePt t="20175" x="7556500" y="1860550"/>
          <p14:tracePt t="20191" x="7575550" y="1866900"/>
          <p14:tracePt t="20208" x="7581900" y="1866900"/>
          <p14:tracePt t="20224" x="7594600" y="1866900"/>
          <p14:tracePt t="20242" x="7607300" y="1866900"/>
          <p14:tracePt t="20259" x="7620000" y="1866900"/>
          <p14:tracePt t="20274" x="7632700" y="1873250"/>
          <p14:tracePt t="20291" x="7645400" y="1873250"/>
          <p14:tracePt t="20308" x="7670800" y="1879600"/>
          <p14:tracePt t="20324" x="7683500" y="1879600"/>
          <p14:tracePt t="20341" x="7696200" y="1885950"/>
          <p14:tracePt t="20341" x="7702550" y="1885950"/>
          <p14:tracePt t="20359" x="7715250" y="1885950"/>
          <p14:tracePt t="20375" x="7727950" y="1885950"/>
          <p14:tracePt t="20391" x="7734300" y="1885950"/>
          <p14:tracePt t="20438" x="7740650" y="1885950"/>
          <p14:tracePt t="20445" x="7747000" y="1885950"/>
          <p14:tracePt t="20458" x="7747000" y="1892300"/>
          <p14:tracePt t="20474" x="7747000" y="1898650"/>
          <p14:tracePt t="22454" x="7651750" y="1898650"/>
          <p14:tracePt t="23206" x="7543800" y="1879600"/>
          <p14:tracePt t="23214" x="7435850" y="1873250"/>
          <p14:tracePt t="23224" x="7137400" y="1847850"/>
          <p14:tracePt t="23241" x="6927850" y="1847850"/>
          <p14:tracePt t="23241" x="6800850" y="1847850"/>
          <p14:tracePt t="23259" x="6572250" y="1854200"/>
          <p14:tracePt t="23274" x="6311900" y="1879600"/>
          <p14:tracePt t="23290" x="6045200" y="1924050"/>
          <p14:tracePt t="23290" x="5924550" y="1949450"/>
          <p14:tracePt t="23307" x="5715000" y="1974850"/>
          <p14:tracePt t="23323" x="5422900" y="2044700"/>
          <p14:tracePt t="23340" x="5219700" y="2108200"/>
          <p14:tracePt t="23356" x="5010150" y="2190750"/>
          <p14:tracePt t="23373" x="4832350" y="2292350"/>
          <p14:tracePt t="23390" x="4718050" y="2349500"/>
          <p14:tracePt t="23406" x="4648200" y="2374900"/>
          <p14:tracePt t="23423" x="4622800" y="2381250"/>
          <p14:tracePt t="23440" x="4616450" y="2387600"/>
          <p14:tracePt t="23457" x="4565650" y="2381250"/>
          <p14:tracePt t="24122" x="4476750" y="2362200"/>
          <p14:tracePt t="24129" x="4400550" y="2355850"/>
          <p14:tracePt t="24140" x="4140200" y="2305050"/>
          <p14:tracePt t="24140" x="3994150" y="2286000"/>
          <p14:tracePt t="24159" x="3784600" y="2266950"/>
          <p14:tracePt t="24175" x="3536950" y="2247900"/>
          <p14:tracePt t="24191" x="3359150" y="2247900"/>
          <p14:tracePt t="24206" x="3124200" y="2241550"/>
          <p14:tracePt t="24206" x="3041650" y="2241550"/>
          <p14:tracePt t="24223" x="2870200" y="2241550"/>
          <p14:tracePt t="24239" x="2679700" y="2241550"/>
          <p14:tracePt t="24255" x="2552700" y="2241550"/>
          <p14:tracePt t="24273" x="2470150" y="2247900"/>
          <p14:tracePt t="24289" x="2413000" y="2254250"/>
          <p14:tracePt t="24305" x="2355850" y="2266950"/>
          <p14:tracePt t="24322" x="2273300" y="2273300"/>
          <p14:tracePt t="24339" x="2235200" y="2279650"/>
          <p14:tracePt t="24355" x="2216150" y="2279650"/>
          <p14:tracePt t="24372" x="2178050" y="2279650"/>
          <p14:tracePt t="24389" x="2159000" y="2279650"/>
          <p14:tracePt t="24406" x="2127250" y="2279650"/>
          <p14:tracePt t="24422" x="2108200" y="2279650"/>
          <p14:tracePt t="24422" x="2101850" y="2279650"/>
          <p14:tracePt t="24440" x="2070100" y="2279650"/>
          <p14:tracePt t="24456" x="2063750" y="2279650"/>
          <p14:tracePt t="24473" x="2051050" y="2279650"/>
          <p14:tracePt t="24490" x="2038350" y="2279650"/>
          <p14:tracePt t="24506" x="2038350" y="2273300"/>
          <p14:tracePt t="24627" x="2051050" y="2266950"/>
          <p14:tracePt t="24663" x="2057400" y="2260600"/>
          <p14:tracePt t="24670" x="2070100" y="2254250"/>
          <p14:tracePt t="24678" x="2095500" y="2254250"/>
          <p14:tracePt t="24690" x="2165350" y="2241550"/>
          <p14:tracePt t="24690" x="2209800" y="2228850"/>
          <p14:tracePt t="24706" x="2305050" y="2228850"/>
          <p14:tracePt t="24722" x="2355850" y="2228850"/>
          <p14:tracePt t="24739" x="2393950" y="2228850"/>
          <p14:tracePt t="24739" x="2406650" y="2228850"/>
          <p14:tracePt t="24757" x="2432050" y="2228850"/>
          <p14:tracePt t="24773" x="2476500" y="2235200"/>
          <p14:tracePt t="24789" x="2565400" y="2235200"/>
          <p14:tracePt t="24806" x="2730500" y="2235200"/>
          <p14:tracePt t="24822" x="2806700" y="2241550"/>
          <p14:tracePt t="24839" x="2882900" y="2254250"/>
          <p14:tracePt t="24855" x="2984500" y="2260600"/>
          <p14:tracePt t="24873" x="3041650" y="2273300"/>
          <p14:tracePt t="24889" x="3092450" y="2273300"/>
          <p14:tracePt t="24906" x="3143250" y="2279650"/>
          <p14:tracePt t="24906" x="3175000" y="2279650"/>
          <p14:tracePt t="24922" x="3295650" y="2286000"/>
          <p14:tracePt t="24939" x="3403600" y="2298700"/>
          <p14:tracePt t="24955" x="3467100" y="2305050"/>
          <p14:tracePt t="24955" x="3492500" y="2305050"/>
          <p14:tracePt t="24974" x="3524250" y="2311400"/>
          <p14:tracePt t="24989" x="3556000" y="2317750"/>
          <p14:tracePt t="25006" x="3600450" y="2324100"/>
          <p14:tracePt t="25006" x="3625850" y="2324100"/>
          <p14:tracePt t="25023" x="3702050" y="2324100"/>
          <p14:tracePt t="25039" x="3759200" y="2324100"/>
          <p14:tracePt t="25056" x="3784600" y="2324100"/>
          <p14:tracePt t="25072" x="3803650" y="2324100"/>
          <p14:tracePt t="25089" x="3810000" y="2324100"/>
          <p14:tracePt t="25105" x="3816350" y="2324100"/>
          <p14:tracePt t="25122" x="3848100" y="2324100"/>
          <p14:tracePt t="25795" x="3905250" y="2311400"/>
          <p14:tracePt t="25808" x="3968750" y="2298700"/>
          <p14:tracePt t="25812" x="4076700" y="2286000"/>
          <p14:tracePt t="25825" x="4159250" y="2273300"/>
          <p14:tracePt t="25840" x="4216400" y="2247900"/>
          <p14:tracePt t="25855" x="4286250" y="2235200"/>
          <p14:tracePt t="25872" x="4400550" y="2216150"/>
          <p14:tracePt t="25889" x="4470400" y="2203450"/>
          <p14:tracePt t="25905" x="4527550" y="2184400"/>
          <p14:tracePt t="25922" x="4584700" y="2178050"/>
          <p14:tracePt t="25922" x="4616450" y="2178050"/>
          <p14:tracePt t="25939" x="4654550" y="2178050"/>
          <p14:tracePt t="25955" x="4673600" y="2178050"/>
          <p14:tracePt t="25972" x="4686300" y="2178050"/>
          <p14:tracePt t="25989" x="4699000" y="2178050"/>
          <p14:tracePt t="26011" x="4718050" y="2178050"/>
          <p14:tracePt t="26022" x="4756150" y="2178050"/>
          <p14:tracePt t="26038" x="4794250" y="2178050"/>
          <p14:tracePt t="26055" x="4800600" y="2178050"/>
          <p14:tracePt t="26071" x="4813300" y="2178050"/>
          <p14:tracePt t="26089" x="4838700" y="2178050"/>
          <p14:tracePt t="26105" x="4870450" y="2178050"/>
          <p14:tracePt t="26122" x="4914900" y="2178050"/>
          <p14:tracePt t="26138" x="4972050" y="2178050"/>
          <p14:tracePt t="26138" x="5010150" y="2184400"/>
          <p14:tracePt t="26156" x="5054600" y="2203450"/>
          <p14:tracePt t="26171" x="5099050" y="2216150"/>
          <p14:tracePt t="26188" x="5118100" y="2228850"/>
          <p14:tracePt t="26207" x="5130800" y="2228850"/>
          <p14:tracePt t="26222" x="5137150" y="2228850"/>
          <p14:tracePt t="26243" x="5143500" y="2228850"/>
          <p14:tracePt t="26254" x="5149850" y="2235200"/>
          <p14:tracePt t="26703" x="5156200" y="2235200"/>
          <p14:tracePt t="26711" x="5156200" y="2241550"/>
          <p14:tracePt t="26726" x="5162550" y="2247900"/>
          <p14:tracePt t="26740" x="5168900" y="2247900"/>
          <p14:tracePt t="26804" x="5168900" y="2254250"/>
          <p14:tracePt t="26854" x="5175250" y="2254250"/>
          <p14:tracePt t="26883" x="5175250" y="2260600"/>
          <p14:tracePt t="26913" x="5181600" y="2260600"/>
          <p14:tracePt t="27035" x="5200650" y="2260600"/>
          <p14:tracePt t="27063" x="5219700" y="2260600"/>
          <p14:tracePt t="27072" x="5238750" y="2260600"/>
          <p14:tracePt t="27077" x="5257800" y="2260600"/>
          <p14:tracePt t="27088" x="5295900" y="2260600"/>
          <p14:tracePt t="27105" x="5334000" y="2266950"/>
          <p14:tracePt t="27105" x="5353050" y="2266950"/>
          <p14:tracePt t="27122" x="5391150" y="2266950"/>
          <p14:tracePt t="27137" x="5429250" y="2266950"/>
          <p14:tracePt t="27154" x="5505450" y="2266950"/>
          <p14:tracePt t="27174" x="5607050" y="2266950"/>
          <p14:tracePt t="27190" x="5689600" y="2266950"/>
          <p14:tracePt t="27207" x="5772150" y="2266950"/>
          <p14:tracePt t="27225" x="5810250" y="2266950"/>
          <p14:tracePt t="27240" x="5829300" y="2266950"/>
          <p14:tracePt t="27256" x="5835650" y="2266950"/>
          <p14:tracePt t="27271" x="5848350" y="2266950"/>
          <p14:tracePt t="27288" x="5861050" y="2266950"/>
          <p14:tracePt t="27309" x="5867400" y="2266950"/>
          <p14:tracePt t="27321" x="5899150" y="2266950"/>
          <p14:tracePt t="27339" x="5905500" y="2266950"/>
          <p14:tracePt t="27355" x="5943600" y="2266950"/>
          <p14:tracePt t="27372" x="5969000" y="2266950"/>
          <p14:tracePt t="27389" x="5981700" y="2266950"/>
          <p14:tracePt t="27405" x="6045200" y="2266950"/>
          <p14:tracePt t="27422" x="6096000" y="2260600"/>
          <p14:tracePt t="27440" x="6127750" y="2247900"/>
          <p14:tracePt t="27455" x="6172200" y="2235200"/>
          <p14:tracePt t="27471" x="6184900" y="2228850"/>
          <p14:tracePt t="27488" x="6197600" y="2228850"/>
          <p14:tracePt t="27506" x="6203950" y="2228850"/>
          <p14:tracePt t="27835" x="6216650" y="2228850"/>
          <p14:tracePt t="27847" x="6223000" y="2228850"/>
          <p14:tracePt t="27856" x="6273800" y="2228850"/>
          <p14:tracePt t="27875" x="6324600" y="2235200"/>
          <p14:tracePt t="27887" x="6375400" y="2235200"/>
          <p14:tracePt t="27904" x="6407150" y="2235200"/>
          <p14:tracePt t="27904" x="6426200" y="2241550"/>
          <p14:tracePt t="27922" x="6464300" y="2241550"/>
          <p14:tracePt t="27938" x="6502400" y="2241550"/>
          <p14:tracePt t="27954" x="6527800" y="2241550"/>
          <p14:tracePt t="27954" x="6534150" y="2241550"/>
          <p14:tracePt t="27973" x="6559550" y="2241550"/>
          <p14:tracePt t="27987" x="6565900" y="2241550"/>
          <p14:tracePt t="28004" x="6578600" y="2241550"/>
          <p14:tracePt t="28021" x="6623050" y="2241550"/>
          <p14:tracePt t="28038" x="6673850" y="2241550"/>
          <p14:tracePt t="28054" x="6724650" y="2241550"/>
          <p14:tracePt t="28071" x="6775450" y="2241550"/>
          <p14:tracePt t="28088" x="6794500" y="2241550"/>
          <p14:tracePt t="28104" x="6807200" y="2241550"/>
          <p14:tracePt t="28121" x="6819900" y="2241550"/>
          <p14:tracePt t="28121" x="6826250" y="2241550"/>
          <p14:tracePt t="28138" x="6845300" y="2241550"/>
          <p14:tracePt t="28154" x="6877050" y="2241550"/>
          <p14:tracePt t="28171" x="6896100" y="2241550"/>
          <p14:tracePt t="28171" x="6902450" y="2241550"/>
          <p14:tracePt t="28189" x="6934200" y="2241550"/>
          <p14:tracePt t="28204" x="6940550" y="2241550"/>
          <p14:tracePt t="28220" x="6946900" y="2241550"/>
          <p14:tracePt t="28237" x="6953250" y="2241550"/>
          <p14:tracePt t="28254" x="6997700" y="2241550"/>
          <p14:tracePt t="29096" x="7061200" y="2241550"/>
          <p14:tracePt t="29104" x="7112000" y="2241550"/>
          <p14:tracePt t="29110" x="7156450" y="2241550"/>
          <p14:tracePt t="29119" x="7296150" y="2241550"/>
          <p14:tracePt t="29137" x="7461250" y="2247900"/>
          <p14:tracePt t="29137" x="7531100" y="2254250"/>
          <p14:tracePt t="29155" x="7626350" y="2254250"/>
          <p14:tracePt t="29170" x="7753350" y="2266950"/>
          <p14:tracePt t="29187" x="7861300" y="2273300"/>
          <p14:tracePt t="29203" x="7943850" y="2279650"/>
          <p14:tracePt t="29220" x="7981950" y="2279650"/>
          <p14:tracePt t="29237" x="7994650" y="2286000"/>
          <p14:tracePt t="29254" x="8001000" y="2286000"/>
          <p14:tracePt t="29270" x="8032750" y="2286000"/>
          <p14:tracePt t="29760" x="8083550" y="2279650"/>
          <p14:tracePt t="29767" x="8153400" y="2273300"/>
          <p14:tracePt t="29775" x="8299450" y="2273300"/>
          <p14:tracePt t="29791" x="8413750" y="2273300"/>
          <p14:tracePt t="29804" x="8483600" y="2273300"/>
          <p14:tracePt t="29820" x="8515350" y="2273300"/>
          <p14:tracePt t="29837" x="8553450" y="2273300"/>
          <p14:tracePt t="29855" x="8585200" y="2273300"/>
          <p14:tracePt t="29870" x="8610600" y="2273300"/>
          <p14:tracePt t="29887" x="8616950" y="2273300"/>
          <p14:tracePt t="29904" x="8661400" y="2273300"/>
          <p14:tracePt t="29920" x="8674100" y="2273300"/>
          <p14:tracePt t="29936" x="8686800" y="2273300"/>
          <p14:tracePt t="29954" x="8693150" y="2279650"/>
          <p14:tracePt t="29970" x="8705850" y="2286000"/>
          <p14:tracePt t="29986" x="8724900" y="2286000"/>
          <p14:tracePt t="30004" x="8750300" y="2286000"/>
          <p14:tracePt t="30004" x="8763000" y="2286000"/>
          <p14:tracePt t="30021" x="8775700" y="2286000"/>
          <p14:tracePt t="30036" x="8794750" y="2286000"/>
          <p14:tracePt t="30054" x="8820150" y="2286000"/>
          <p14:tracePt t="30071" x="8864600" y="2286000"/>
          <p14:tracePt t="30087" x="8909050" y="2286000"/>
          <p14:tracePt t="30103" x="8978900" y="2286000"/>
          <p14:tracePt t="30122" x="9004300" y="2286000"/>
          <p14:tracePt t="30138" x="9010650" y="2286000"/>
          <p14:tracePt t="30153" x="9023350" y="2286000"/>
          <p14:tracePt t="30170" x="9029700" y="2286000"/>
          <p14:tracePt t="30187" x="9061450" y="2286000"/>
          <p14:tracePt t="30535" x="9112250" y="2286000"/>
          <p14:tracePt t="30538" x="9226550" y="2286000"/>
          <p14:tracePt t="30553" x="9334500" y="2286000"/>
          <p14:tracePt t="30569" x="9404350" y="2298700"/>
          <p14:tracePt t="30586" x="9461500" y="2311400"/>
          <p14:tracePt t="30586" x="9486900" y="2311400"/>
          <p14:tracePt t="30604" x="9550400" y="2311400"/>
          <p14:tracePt t="30619" x="9626600" y="2311400"/>
          <p14:tracePt t="30636" x="9671050" y="2311400"/>
          <p14:tracePt t="30653" x="9721850" y="2311400"/>
          <p14:tracePt t="30671" x="9753600" y="2311400"/>
          <p14:tracePt t="30687" x="9785350" y="2311400"/>
          <p14:tracePt t="30687" x="9804400" y="2311400"/>
          <p14:tracePt t="30706" x="9823450" y="2311400"/>
          <p14:tracePt t="30721" x="9842500" y="2311400"/>
          <p14:tracePt t="30736" x="9855200" y="2311400"/>
          <p14:tracePt t="30754" x="9880600" y="2311400"/>
          <p14:tracePt t="31173" x="9931400" y="2305050"/>
          <p14:tracePt t="31180" x="9969500" y="2305050"/>
          <p14:tracePt t="31188" x="10071100" y="2305050"/>
          <p14:tracePt t="31203" x="10121900" y="2305050"/>
          <p14:tracePt t="31220" x="10191750" y="2305050"/>
          <p14:tracePt t="31236" x="10337800" y="2305050"/>
          <p14:tracePt t="31254" x="10433050" y="2305050"/>
          <p14:tracePt t="31270" x="10477500" y="2305050"/>
          <p14:tracePt t="31286" x="10521950" y="2305050"/>
          <p14:tracePt t="31304" x="10528300" y="2305050"/>
          <p14:tracePt t="31319" x="10541000" y="2305050"/>
          <p14:tracePt t="31336" x="10553700" y="2305050"/>
          <p14:tracePt t="31354" x="10566400" y="2305050"/>
          <p14:tracePt t="31369" x="10572750" y="2305050"/>
          <p14:tracePt t="31386" x="10591800" y="2305050"/>
          <p14:tracePt t="31405" x="10598150" y="2305050"/>
          <p14:tracePt t="31454" x="10604500" y="2305050"/>
          <p14:tracePt t="31461" x="10610850" y="2305050"/>
          <p14:tracePt t="31476" x="10617200" y="2305050"/>
          <p14:tracePt t="31486" x="10636250" y="2305050"/>
          <p14:tracePt t="31503" x="10661650" y="2305050"/>
          <p14:tracePt t="31521" x="10668000" y="2305050"/>
          <p14:tracePt t="31536" x="10674350" y="2305050"/>
          <p14:tracePt t="34195" x="10668000" y="2305050"/>
          <p14:tracePt t="34273" x="10661650" y="2305050"/>
          <p14:tracePt t="34295" x="10655300" y="2305050"/>
          <p14:tracePt t="34309" x="10648950" y="2305050"/>
          <p14:tracePt t="34324" x="10642600" y="2305050"/>
          <p14:tracePt t="34331" x="10636250" y="2298700"/>
          <p14:tracePt t="34357" x="10636250" y="2292350"/>
          <p14:tracePt t="35235" x="10636250" y="2286000"/>
          <p14:tracePt t="36054" x="10636250" y="2279650"/>
          <p14:tracePt t="36061" x="10636250" y="2273300"/>
          <p14:tracePt t="36085" x="10642600" y="2273300"/>
          <p14:tracePt t="36097" x="10648950" y="2273300"/>
          <p14:tracePt t="36104" x="10655300" y="2260600"/>
          <p14:tracePt t="36133" x="10661650" y="2260600"/>
          <p14:tracePt t="36140" x="10668000" y="2260600"/>
          <p14:tracePt t="36176" x="10668000" y="2254250"/>
          <p14:tracePt t="66825" x="10566400" y="2209800"/>
          <p14:tracePt t="67029" x="10407650" y="2146300"/>
          <p14:tracePt t="67036" x="10064750" y="2038350"/>
          <p14:tracePt t="67043" x="9798050" y="1955800"/>
          <p14:tracePt t="67054" x="8591550" y="1689100"/>
          <p14:tracePt t="67074" x="7874000" y="1574800"/>
          <p14:tracePt t="67088" x="7537450" y="1517650"/>
          <p14:tracePt t="67103" x="7010400" y="1492250"/>
          <p14:tracePt t="67120" x="6838950" y="1492250"/>
          <p14:tracePt t="67120" x="6769100" y="1492250"/>
          <p14:tracePt t="67138" x="6623050" y="1511300"/>
          <p14:tracePt t="67153" x="6496050" y="1549400"/>
          <p14:tracePt t="67170" x="6432550" y="1574800"/>
          <p14:tracePt t="67170" x="6419850" y="1574800"/>
          <p14:tracePt t="67187" x="6413500" y="1581150"/>
          <p14:tracePt t="67203" x="6407150" y="1581150"/>
          <p14:tracePt t="67220" x="6229350" y="1581150"/>
          <p14:tracePt t="67499" x="6032500" y="1581150"/>
          <p14:tracePt t="67505" x="5461000" y="1625600"/>
          <p14:tracePt t="67521" x="4819650" y="1803400"/>
          <p14:tracePt t="67537" x="4318000" y="2057400"/>
          <p14:tracePt t="67537" x="4044950" y="2184400"/>
          <p14:tracePt t="67556" x="3752850" y="2305050"/>
          <p14:tracePt t="67571" x="3454400" y="2413000"/>
          <p14:tracePt t="67589" x="3282950" y="2489200"/>
          <p14:tracePt t="67603" x="3105150" y="2571750"/>
          <p14:tracePt t="67603" x="3028950" y="2597150"/>
          <p14:tracePt t="67621" x="2908300" y="2647950"/>
          <p14:tracePt t="67636" x="2844800" y="2679700"/>
          <p14:tracePt t="67653" x="2787650" y="2705100"/>
          <p14:tracePt t="67653" x="2755900" y="2711450"/>
          <p14:tracePt t="67671" x="2711450" y="2730500"/>
          <p14:tracePt t="67687" x="2679700" y="2743200"/>
          <p14:tracePt t="67704" x="2641600" y="2755900"/>
          <p14:tracePt t="67720" x="2590800" y="2774950"/>
          <p14:tracePt t="67737" x="2552700" y="2787650"/>
          <p14:tracePt t="67753" x="2527300" y="2794000"/>
          <p14:tracePt t="67770" x="2501900" y="2813050"/>
          <p14:tracePt t="67787" x="2495550" y="2813050"/>
          <p14:tracePt t="67803" x="2457450" y="2813050"/>
          <p14:tracePt t="68096" x="2406650" y="2813050"/>
          <p14:tracePt t="68104" x="2349500" y="2813050"/>
          <p14:tracePt t="68111" x="2317750" y="2813050"/>
          <p14:tracePt t="68120" x="2260600" y="2813050"/>
          <p14:tracePt t="68137" x="2222500" y="2813050"/>
          <p14:tracePt t="68156" x="2203450" y="2813050"/>
          <p14:tracePt t="68171" x="2184400" y="2813050"/>
          <p14:tracePt t="68189" x="2171700" y="2813050"/>
          <p14:tracePt t="68202" x="2152650" y="2813050"/>
          <p14:tracePt t="68219" x="2146300" y="2813050"/>
          <p14:tracePt t="68236" x="2139950" y="2813050"/>
          <p14:tracePt t="68253" x="2139950" y="2806700"/>
          <p14:tracePt t="68270" x="2152650" y="2806700"/>
          <p14:tracePt t="68478" x="2171700" y="2806700"/>
          <p14:tracePt t="68485" x="2190750" y="2806700"/>
          <p14:tracePt t="68492" x="2209800" y="2806700"/>
          <p14:tracePt t="68503" x="2260600" y="2806700"/>
          <p14:tracePt t="68521" x="2349500" y="2806700"/>
          <p14:tracePt t="68521" x="2381250" y="2813050"/>
          <p14:tracePt t="68536" x="2432050" y="2825750"/>
          <p14:tracePt t="68553" x="2451100" y="2838450"/>
          <p14:tracePt t="68569" x="2463800" y="2838450"/>
          <p14:tracePt t="68569" x="2470150" y="2838450"/>
          <p14:tracePt t="68586" x="2489200" y="2838450"/>
          <p14:tracePt t="68603" x="2520950" y="2838450"/>
          <p14:tracePt t="68619" x="2565400" y="2838450"/>
          <p14:tracePt t="68636" x="2647950" y="2832100"/>
          <p14:tracePt t="68652" x="2686050" y="2832100"/>
          <p14:tracePt t="68669" x="2692400" y="2832100"/>
          <p14:tracePt t="68686" x="2705100" y="2832100"/>
          <p14:tracePt t="68702" x="2717800" y="2832100"/>
          <p14:tracePt t="68719" x="2724150" y="2832100"/>
          <p14:tracePt t="68781" x="2736850" y="2832100"/>
          <p14:tracePt t="68788" x="2743200" y="2832100"/>
          <p14:tracePt t="68795" x="2749550" y="2832100"/>
          <p14:tracePt t="68809" x="2781300" y="2819400"/>
          <p14:tracePt t="69149" x="2813050" y="2813050"/>
          <p14:tracePt t="69156" x="2857500" y="2800350"/>
          <p14:tracePt t="69172" x="2895600" y="2794000"/>
          <p14:tracePt t="69188" x="2940050" y="2794000"/>
          <p14:tracePt t="69204" x="3016250" y="2787650"/>
          <p14:tracePt t="69222" x="3086100" y="2787650"/>
          <p14:tracePt t="69236" x="3130550" y="2787650"/>
          <p14:tracePt t="69253" x="3162300" y="2787650"/>
          <p14:tracePt t="69269" x="3194050" y="2787650"/>
          <p14:tracePt t="69287" x="3206750" y="2787650"/>
          <p14:tracePt t="69303" x="3213100" y="2787650"/>
          <p14:tracePt t="69324" x="3244850" y="2787650"/>
          <p14:tracePt t="69337" x="3295650" y="2781300"/>
          <p14:tracePt t="69354" x="3340100" y="2781300"/>
          <p14:tracePt t="69369" x="3365500" y="2781300"/>
          <p14:tracePt t="69369" x="3371850" y="2781300"/>
          <p14:tracePt t="69387" x="3378200" y="2781300"/>
          <p14:tracePt t="69408" x="3429000" y="2774950"/>
          <p14:tracePt t="69718" x="3511550" y="2768600"/>
          <p14:tracePt t="69725" x="3581400" y="2762250"/>
          <p14:tracePt t="69736" x="3689350" y="2743200"/>
          <p14:tracePt t="69753" x="3829050" y="2736850"/>
          <p14:tracePt t="69753" x="3892550" y="2736850"/>
          <p14:tracePt t="69770" x="4000500" y="2736850"/>
          <p14:tracePt t="69786" x="4076700" y="2736850"/>
          <p14:tracePt t="69802" x="4229100" y="2762250"/>
          <p14:tracePt t="69820" x="4349750" y="2774950"/>
          <p14:tracePt t="69836" x="4438650" y="2787650"/>
          <p14:tracePt t="69853" x="4495800" y="2800350"/>
          <p14:tracePt t="69853" x="4514850" y="2800350"/>
          <p14:tracePt t="69871" x="4559300" y="2800350"/>
          <p14:tracePt t="69886" x="4622800" y="2800350"/>
          <p14:tracePt t="69902" x="4679950" y="2800350"/>
          <p14:tracePt t="69919" x="4749800" y="2800350"/>
          <p14:tracePt t="69936" x="4794250" y="2806700"/>
          <p14:tracePt t="69952" x="4826000" y="2806700"/>
          <p14:tracePt t="69969" x="4889500" y="2806700"/>
          <p14:tracePt t="69986" x="4984750" y="2806700"/>
          <p14:tracePt t="70004" x="5086350" y="2806700"/>
          <p14:tracePt t="70019" x="5156200" y="2806700"/>
          <p14:tracePt t="70019" x="5200650" y="2806700"/>
          <p14:tracePt t="70036" x="5276850" y="2800350"/>
          <p14:tracePt t="70052" x="5334000" y="2800350"/>
          <p14:tracePt t="70068" x="5365750" y="2800350"/>
          <p14:tracePt t="70068" x="5378450" y="2800350"/>
          <p14:tracePt t="70086" x="5403850" y="2800350"/>
          <p14:tracePt t="70102" x="5416550" y="2800350"/>
          <p14:tracePt t="70119" x="5448300" y="2794000"/>
          <p14:tracePt t="70677" x="5505450" y="2787650"/>
          <p14:tracePt t="70684" x="5568950" y="2781300"/>
          <p14:tracePt t="70691" x="5613400" y="2768600"/>
          <p14:tracePt t="70702" x="5734050" y="2755900"/>
          <p14:tracePt t="70702" x="5797550" y="2749550"/>
          <p14:tracePt t="70720" x="5975350" y="2749550"/>
          <p14:tracePt t="70735" x="6102350" y="2749550"/>
          <p14:tracePt t="70752" x="6229350" y="2749550"/>
          <p14:tracePt t="70768" x="6350000" y="2749550"/>
          <p14:tracePt t="70768" x="6400800" y="2749550"/>
          <p14:tracePt t="70785" x="6457950" y="2749550"/>
          <p14:tracePt t="70801" x="6489700" y="2749550"/>
          <p14:tracePt t="70818" x="6527800" y="2749550"/>
          <p14:tracePt t="70818" x="6546850" y="2749550"/>
          <p14:tracePt t="70836" x="6591300" y="2755900"/>
          <p14:tracePt t="70851" x="6610350" y="2755900"/>
          <p14:tracePt t="70868" x="6642100" y="2755900"/>
          <p14:tracePt t="70889" x="6667500" y="2755900"/>
          <p14:tracePt t="70902" x="6705600" y="2755900"/>
          <p14:tracePt t="70918" x="6750050" y="2755900"/>
          <p14:tracePt t="70937" x="6762750" y="2755900"/>
          <p14:tracePt t="70953" x="6769100" y="2755900"/>
          <p14:tracePt t="70968" x="6781800" y="2755900"/>
          <p14:tracePt t="70985" x="6807200" y="2755900"/>
          <p14:tracePt t="70985" x="6813550" y="2755900"/>
          <p14:tracePt t="71003" x="6838950" y="2755900"/>
          <p14:tracePt t="71018" x="6864350" y="2755900"/>
          <p14:tracePt t="71035" x="6883400" y="2755900"/>
          <p14:tracePt t="71053" x="6896100" y="2755900"/>
          <p14:tracePt t="71068" x="6902450" y="2755900"/>
          <p14:tracePt t="71084" x="6908800" y="2755900"/>
          <p14:tracePt t="71102" x="6921500" y="2755900"/>
          <p14:tracePt t="71118" x="6927850" y="2755900"/>
          <p14:tracePt t="71135" x="6934200" y="2755900"/>
          <p14:tracePt t="71240" x="6940550" y="2755900"/>
          <p14:tracePt t="71254" x="6946900" y="2755900"/>
          <p14:tracePt t="71268" x="6953250" y="2755900"/>
          <p14:tracePt t="71272" x="6965950" y="2755900"/>
          <p14:tracePt t="71287" x="7004050" y="2755900"/>
          <p14:tracePt t="71302" x="7023100" y="2755900"/>
          <p14:tracePt t="71302" x="7029450" y="2755900"/>
          <p14:tracePt t="71319" x="7054850" y="2755900"/>
          <p14:tracePt t="71334" x="7061200" y="2755900"/>
          <p14:tracePt t="71351" x="7073900" y="2755900"/>
          <p14:tracePt t="71368" x="7092950" y="2755900"/>
          <p14:tracePt t="71385" x="7099300" y="2755900"/>
          <p14:tracePt t="71401" x="7105650" y="2755900"/>
          <p14:tracePt t="71417" x="7124700" y="2755900"/>
          <p14:tracePt t="71435" x="7137400" y="2755900"/>
          <p14:tracePt t="71451" x="7150100" y="2755900"/>
          <p14:tracePt t="71468" x="7181850" y="2755900"/>
          <p14:tracePt t="71485" x="7188200" y="2755900"/>
          <p14:tracePt t="78517" x="7124700" y="2736850"/>
          <p14:tracePt t="79049" x="7035800" y="2698750"/>
          <p14:tracePt t="79052" x="6756400" y="2559050"/>
          <p14:tracePt t="79065" x="6394450" y="2413000"/>
          <p14:tracePt t="79081" x="5975350" y="2273300"/>
          <p14:tracePt t="79081" x="5803900" y="2228850"/>
          <p14:tracePt t="79099" x="5480050" y="2127250"/>
          <p14:tracePt t="79114" x="5213350" y="2044700"/>
          <p14:tracePt t="79131" x="4819650" y="1987550"/>
          <p14:tracePt t="79148" x="4152900" y="2038350"/>
          <p14:tracePt t="79165" x="3790950" y="2133600"/>
          <p14:tracePt t="79182" x="3409950" y="2228850"/>
          <p14:tracePt t="79182" x="3321050" y="2260600"/>
          <p14:tracePt t="79201" x="3155950" y="2343150"/>
          <p14:tracePt t="79216" x="3041650" y="2406650"/>
          <p14:tracePt t="79232" x="2984500" y="2425700"/>
          <p14:tracePt t="79250" x="2952750" y="2438400"/>
          <p14:tracePt t="79266" x="2933700" y="2476500"/>
          <p14:tracePt t="79282" x="2895600" y="2527300"/>
          <p14:tracePt t="79299" x="2857500" y="2635250"/>
          <p14:tracePt t="79317" x="2832100" y="2768600"/>
          <p14:tracePt t="79331" x="2806700" y="2838450"/>
          <p14:tracePt t="79348" x="2806700" y="2876550"/>
          <p14:tracePt t="79348" x="2806700" y="2889250"/>
          <p14:tracePt t="79365" x="2819400" y="2914650"/>
          <p14:tracePt t="79382" x="2863850" y="2952750"/>
          <p14:tracePt t="79398" x="2940050" y="2978150"/>
          <p14:tracePt t="79414" x="3035300" y="3009900"/>
          <p14:tracePt t="79431" x="3079750" y="3009900"/>
          <p14:tracePt t="79448" x="3155950" y="2997200"/>
          <p14:tracePt t="79464" x="3352800" y="2946400"/>
          <p14:tracePt t="79482" x="3448050" y="2921000"/>
          <p14:tracePt t="79500" x="3492500" y="2908300"/>
          <p14:tracePt t="79514" x="3511550" y="2901950"/>
          <p14:tracePt t="79531" x="3511550" y="2882900"/>
          <p14:tracePt t="79547" x="3454400" y="2825750"/>
          <p14:tracePt t="79564" x="3276600" y="2717800"/>
          <p14:tracePt t="79564" x="3149600" y="2667000"/>
          <p14:tracePt t="79582" x="2825750" y="2578100"/>
          <p14:tracePt t="79598" x="2654300" y="2565400"/>
          <p14:tracePt t="79615" x="2470150" y="2565400"/>
          <p14:tracePt t="79615" x="2381250" y="2565400"/>
          <p14:tracePt t="79633" x="2273300" y="2571750"/>
          <p14:tracePt t="79648" x="2235200" y="2584450"/>
          <p14:tracePt t="79665" x="2178050" y="2603500"/>
          <p14:tracePt t="79682" x="2152650" y="2622550"/>
          <p14:tracePt t="79698" x="2120900" y="2660650"/>
          <p14:tracePt t="79714" x="2095500" y="2724150"/>
          <p14:tracePt t="79731" x="2063750" y="2794000"/>
          <p14:tracePt t="79748" x="2057400" y="2813050"/>
          <p14:tracePt t="79764" x="2057400" y="2825750"/>
          <p14:tracePt t="79782" x="2063750" y="2838450"/>
          <p14:tracePt t="79799" x="2082800" y="2851150"/>
          <p14:tracePt t="79815" x="2089150" y="2851150"/>
          <p14:tracePt t="79832" x="2095500" y="2851150"/>
          <p14:tracePt t="79849" x="2095500" y="2844800"/>
          <p14:tracePt t="79865" x="2063750" y="2832100"/>
          <p14:tracePt t="79881" x="1949450" y="2800350"/>
          <p14:tracePt t="79897" x="1714500" y="2800350"/>
          <p14:tracePt t="79914" x="1568450" y="2825750"/>
          <p14:tracePt t="79931" x="1479550" y="2838450"/>
          <p14:tracePt t="79948" x="1422400" y="2838450"/>
          <p14:tracePt t="79965" x="1403350" y="2838450"/>
          <p14:tracePt t="79981" x="1397000" y="2838450"/>
          <p14:tracePt t="79997" x="1384300" y="2838450"/>
          <p14:tracePt t="80014" x="1371600" y="2838450"/>
          <p14:tracePt t="80030" x="1377950" y="2838450"/>
          <p14:tracePt t="80079" x="1384300" y="2838450"/>
          <p14:tracePt t="80086" x="1390650" y="2838450"/>
          <p14:tracePt t="80096" x="1416050" y="2838450"/>
          <p14:tracePt t="80114" x="1511300" y="2838450"/>
          <p14:tracePt t="80131" x="1587500" y="2838450"/>
          <p14:tracePt t="80147" x="1689100" y="2813050"/>
          <p14:tracePt t="80164" x="1955800" y="2698750"/>
          <p14:tracePt t="80181" x="2057400" y="2635250"/>
          <p14:tracePt t="80197" x="2108200" y="2609850"/>
          <p14:tracePt t="80214" x="2120900" y="2603500"/>
          <p14:tracePt t="80214" x="2133600" y="2603500"/>
          <p14:tracePt t="80231" x="2133600" y="2597150"/>
          <p14:tracePt t="80259" x="2127250" y="2584450"/>
          <p14:tracePt t="80266" x="2120900" y="2584450"/>
          <p14:tracePt t="80280" x="2000250" y="2546350"/>
          <p14:tracePt t="80297" x="1873250" y="2527300"/>
          <p14:tracePt t="80314" x="1714500" y="2527300"/>
          <p14:tracePt t="80314" x="1638300" y="2527300"/>
          <p14:tracePt t="80333" x="1543050" y="2527300"/>
          <p14:tracePt t="80348" x="1492250" y="2527300"/>
          <p14:tracePt t="80364" x="1473200" y="2527300"/>
          <p14:tracePt t="80364" x="1466850" y="2527300"/>
          <p14:tracePt t="80383" x="1460500" y="2527300"/>
          <p14:tracePt t="80398" x="1447800" y="2527300"/>
          <p14:tracePt t="80414" x="1441450" y="2527300"/>
          <p14:tracePt t="80431" x="1447800" y="2527300"/>
          <p14:tracePt t="80454" x="1485900" y="2527300"/>
          <p14:tracePt t="80464" x="1593850" y="2527300"/>
          <p14:tracePt t="80481" x="1835150" y="2501900"/>
          <p14:tracePt t="80500" x="2063750" y="2495550"/>
          <p14:tracePt t="80516" x="2190750" y="2495550"/>
          <p14:tracePt t="80531" x="2330450" y="2495550"/>
          <p14:tracePt t="80531" x="2400300" y="2495550"/>
          <p14:tracePt t="80548" x="2489200" y="2501900"/>
          <p14:tracePt t="80563" x="2540000" y="2514600"/>
          <p14:tracePt t="80580" x="2565400" y="2514600"/>
          <p14:tracePt t="80597" x="2584450" y="2514600"/>
          <p14:tracePt t="80614" x="2584450" y="2520950"/>
          <p14:tracePt t="80663" x="2584450" y="2527300"/>
          <p14:tracePt t="80693" x="2578100" y="2527300"/>
          <p14:tracePt t="80699" x="2571750" y="2533650"/>
          <p14:tracePt t="80714" x="2552700" y="2540000"/>
          <p14:tracePt t="80731" x="2527300" y="2546350"/>
          <p14:tracePt t="80748" x="2508250" y="2546350"/>
          <p14:tracePt t="80765" x="2495550" y="2552700"/>
          <p14:tracePt t="80781" x="2489200" y="2552700"/>
          <p14:tracePt t="80797" x="2463800" y="2571750"/>
          <p14:tracePt t="80816" x="2457450" y="2578100"/>
          <p14:tracePt t="80830" x="2438400" y="2590800"/>
          <p14:tracePt t="80848" x="2425700" y="2597150"/>
          <p14:tracePt t="80848" x="2419350" y="2603500"/>
          <p14:tracePt t="80865" x="2413000" y="2616200"/>
          <p14:tracePt t="80880" x="2400300" y="2622550"/>
          <p14:tracePt t="80897" x="2400300" y="2628900"/>
          <p14:tracePt t="80913" x="2400300" y="2635250"/>
          <p14:tracePt t="80931" x="2400300" y="2641600"/>
          <p14:tracePt t="80988" x="2393950" y="2647950"/>
          <p14:tracePt t="80995" x="2381250" y="2647950"/>
          <p14:tracePt t="81003" x="2381250" y="2660650"/>
          <p14:tracePt t="81014" x="2368550" y="2673350"/>
          <p14:tracePt t="81031" x="2355850" y="2686050"/>
          <p14:tracePt t="81047" x="2349500" y="2692400"/>
          <p14:tracePt t="81064" x="2330450" y="2711450"/>
          <p14:tracePt t="81080" x="2317750" y="2724150"/>
          <p14:tracePt t="81097" x="2305050" y="2730500"/>
          <p14:tracePt t="81114" x="2266950" y="2736850"/>
          <p14:tracePt t="81130" x="2197100" y="2736850"/>
          <p14:tracePt t="81147" x="2159000" y="2736850"/>
          <p14:tracePt t="81164" x="2120900" y="2743200"/>
          <p14:tracePt t="81180" x="2057400" y="2743200"/>
          <p14:tracePt t="81197" x="2000250" y="2743200"/>
          <p14:tracePt t="81214" x="1949450" y="2743200"/>
          <p14:tracePt t="81230" x="1892300" y="2743200"/>
          <p14:tracePt t="81230" x="1873250" y="2743200"/>
          <p14:tracePt t="81247" x="1841500" y="2743200"/>
          <p14:tracePt t="81264" x="1822450" y="2743200"/>
          <p14:tracePt t="81280" x="1803400" y="2743200"/>
          <p14:tracePt t="81297" x="1790700" y="2743200"/>
          <p14:tracePt t="81314" x="1784350" y="2743200"/>
          <p14:tracePt t="81330" x="1771650" y="2743200"/>
          <p14:tracePt t="81347" x="1771650" y="2736850"/>
          <p14:tracePt t="81377" x="1771650" y="2730500"/>
          <p14:tracePt t="81384" x="1771650" y="2724150"/>
          <p14:tracePt t="81396" x="1778000" y="2717800"/>
          <p14:tracePt t="81414" x="1797050" y="2705100"/>
          <p14:tracePt t="81430" x="1828800" y="2692400"/>
          <p14:tracePt t="81447" x="1873250" y="2679700"/>
          <p14:tracePt t="81464" x="1879600" y="2679700"/>
          <p14:tracePt t="81480" x="1892300" y="2679700"/>
          <p14:tracePt t="81497" x="1905000" y="2679700"/>
          <p14:tracePt t="81514" x="1917700" y="2679700"/>
          <p14:tracePt t="81530" x="1936750" y="2679700"/>
          <p14:tracePt t="81546" x="1955800" y="2679700"/>
          <p14:tracePt t="81563" x="1987550" y="2679700"/>
          <p14:tracePt t="81580" x="2000250" y="2679700"/>
          <p14:tracePt t="81597" x="2006600" y="2679700"/>
          <p14:tracePt t="81621" x="2019300" y="2679700"/>
          <p14:tracePt t="81630" x="2025650" y="2679700"/>
          <p14:tracePt t="81647" x="2032000" y="2686050"/>
          <p14:tracePt t="81664" x="2044700" y="2686050"/>
          <p14:tracePt t="81681" x="2051050" y="2686050"/>
          <p14:tracePt t="81737" x="2057400" y="2686050"/>
          <p14:tracePt t="81773" x="2070100" y="2686050"/>
          <p14:tracePt t="81781" x="2076450" y="2686050"/>
          <p14:tracePt t="81816" x="2082800" y="2686050"/>
          <p14:tracePt t="81888" x="2082800" y="2692400"/>
          <p14:tracePt t="90924" x="1968500" y="2794000"/>
          <p14:tracePt t="91000" x="1727200" y="2997200"/>
          <p14:tracePt t="91008" x="1587500" y="3124200"/>
          <p14:tracePt t="91015" x="1485900" y="3225800"/>
          <p14:tracePt t="91025" x="1352550" y="3384550"/>
          <p14:tracePt t="91025" x="1327150" y="3409950"/>
          <p14:tracePt t="91045" x="1289050" y="3460750"/>
          <p14:tracePt t="91061" x="1282700" y="3479800"/>
          <p14:tracePt t="91077" x="1257300" y="3498850"/>
          <p14:tracePt t="91096" x="1257300" y="3511550"/>
          <p14:tracePt t="91112" x="1257300" y="3517900"/>
          <p14:tracePt t="91126" x="1257300" y="3530600"/>
          <p14:tracePt t="91143" x="1257300" y="3543300"/>
          <p14:tracePt t="91159" x="1270000" y="3543300"/>
          <p14:tracePt t="91260" x="1282700" y="3524250"/>
          <p14:tracePt t="91267" x="1295400" y="3511550"/>
          <p14:tracePt t="91276" x="1339850" y="3486150"/>
          <p14:tracePt t="91293" x="1435100" y="3435350"/>
          <p14:tracePt t="91312" x="1466850" y="3416300"/>
          <p14:tracePt t="91326" x="1485900" y="3397250"/>
          <p14:tracePt t="91343" x="1492250" y="3397250"/>
          <p14:tracePt t="91360" x="1524000" y="3390900"/>
          <p14:tracePt t="91377" x="1555750" y="3371850"/>
          <p14:tracePt t="91392" x="1587500" y="3359150"/>
          <p14:tracePt t="91409" x="1606550" y="3340100"/>
          <p14:tracePt t="91409" x="1612900" y="3340100"/>
          <p14:tracePt t="91426" x="1625600" y="3340100"/>
          <p14:tracePt t="91443" x="1631950" y="3333750"/>
          <p14:tracePt t="91830" x="1638300" y="3327400"/>
          <p14:tracePt t="91844" x="1644650" y="3327400"/>
          <p14:tracePt t="91852" x="1651000" y="3321050"/>
          <p14:tracePt t="91861" x="1663700" y="3308350"/>
          <p14:tracePt t="91877" x="1701800" y="3289300"/>
          <p14:tracePt t="91877" x="1708150" y="3282950"/>
          <p14:tracePt t="91896" x="1714500" y="3270250"/>
          <p14:tracePt t="91910" x="1727200" y="3263900"/>
          <p14:tracePt t="91926" x="1733550" y="3251200"/>
          <p14:tracePt t="91942" x="1739900" y="3251200"/>
          <p14:tracePt t="92045" x="1746250" y="3251200"/>
          <p14:tracePt t="92061" x="1752600" y="3251200"/>
          <p14:tracePt t="92096" x="1758950" y="3251200"/>
          <p14:tracePt t="92111" x="1765300" y="3238500"/>
          <p14:tracePt t="92126" x="1784350" y="3232150"/>
          <p14:tracePt t="92132" x="1790700" y="3232150"/>
          <p14:tracePt t="92142" x="1797050" y="3219450"/>
          <p14:tracePt t="92158" x="1809750" y="3213100"/>
          <p14:tracePt t="92175" x="1835150" y="3187700"/>
          <p14:tracePt t="92192" x="1841500" y="3187700"/>
          <p14:tracePt t="92209" x="1847850" y="3187700"/>
          <p14:tracePt t="92225" x="1854200" y="3187700"/>
          <p14:tracePt t="92248" x="1860550" y="3187700"/>
          <p14:tracePt t="92258" x="1873250" y="3175000"/>
          <p14:tracePt t="92276" x="1905000" y="3162300"/>
          <p14:tracePt t="92292" x="1943100" y="3149600"/>
          <p14:tracePt t="92309" x="1968500" y="3136900"/>
          <p14:tracePt t="92326" x="1993900" y="3136900"/>
          <p14:tracePt t="92343" x="2032000" y="3130550"/>
          <p14:tracePt t="92359" x="2070100" y="3124200"/>
          <p14:tracePt t="92376" x="2139950" y="3105150"/>
          <p14:tracePt t="92393" x="2228850" y="3092450"/>
          <p14:tracePt t="92409" x="2368550" y="3067050"/>
          <p14:tracePt t="92426" x="2476500" y="3054350"/>
          <p14:tracePt t="92426" x="2520950" y="3041650"/>
          <p14:tracePt t="92443" x="2616200" y="3035300"/>
          <p14:tracePt t="92459" x="2692400" y="3035300"/>
          <p14:tracePt t="92475" x="2743200" y="3035300"/>
          <p14:tracePt t="92475" x="2755900" y="3035300"/>
          <p14:tracePt t="92493" x="2794000" y="3035300"/>
          <p14:tracePt t="92509" x="2838450" y="3035300"/>
          <p14:tracePt t="92525" x="2870200" y="3035300"/>
          <p14:tracePt t="92525" x="2876550" y="3035300"/>
          <p14:tracePt t="92543" x="2901950" y="3035300"/>
          <p14:tracePt t="92559" x="2908300" y="3035300"/>
          <p14:tracePt t="92575" x="2914650" y="3035300"/>
          <p14:tracePt t="92592" x="2921000" y="3035300"/>
          <p14:tracePt t="92615" x="2927350" y="3035300"/>
          <p14:tracePt t="92625" x="2952750" y="3035300"/>
          <p14:tracePt t="92642" x="2971800" y="3035300"/>
          <p14:tracePt t="92659" x="2984500" y="3035300"/>
          <p14:tracePt t="92675" x="2984500" y="3041650"/>
          <p14:tracePt t="92692" x="2984500" y="3048000"/>
          <p14:tracePt t="92723" x="2997200" y="3048000"/>
          <p14:tracePt t="93135" x="3022600" y="3041650"/>
          <p14:tracePt t="93143" x="3067050" y="3028950"/>
          <p14:tracePt t="93160" x="3124200" y="3016250"/>
          <p14:tracePt t="93175" x="3181350" y="3009900"/>
          <p14:tracePt t="93192" x="3333750" y="2990850"/>
          <p14:tracePt t="93208" x="3409950" y="2978150"/>
          <p14:tracePt t="93225" x="3498850" y="2965450"/>
          <p14:tracePt t="93225" x="3568700" y="2959100"/>
          <p14:tracePt t="93243" x="3683000" y="2940050"/>
          <p14:tracePt t="93258" x="3803650" y="2933700"/>
          <p14:tracePt t="93275" x="3879850" y="2933700"/>
          <p14:tracePt t="93292" x="4051300" y="2933700"/>
          <p14:tracePt t="93309" x="4159250" y="2933700"/>
          <p14:tracePt t="93325" x="4241800" y="2933700"/>
          <p14:tracePt t="93342" x="4298950" y="2933700"/>
          <p14:tracePt t="93342" x="4343400" y="2933700"/>
          <p14:tracePt t="93359" x="4438650" y="2933700"/>
          <p14:tracePt t="93376" x="4527550" y="2952750"/>
          <p14:tracePt t="93392" x="4622800" y="2971800"/>
          <p14:tracePt t="93410" x="4654550" y="2978150"/>
          <p14:tracePt t="93426" x="4699000" y="2990850"/>
          <p14:tracePt t="93442" x="4737100" y="2990850"/>
          <p14:tracePt t="93458" x="4813300" y="2990850"/>
          <p14:tracePt t="93474" x="4845050" y="2990850"/>
          <p14:tracePt t="93493" x="4870450" y="2990850"/>
          <p14:tracePt t="93493" x="4883150" y="2990850"/>
          <p14:tracePt t="93511" x="4927600" y="2990850"/>
          <p14:tracePt t="93814" x="5003800" y="3003550"/>
          <p14:tracePt t="93820" x="5080000" y="3016250"/>
          <p14:tracePt t="93827" x="5187950" y="3035300"/>
          <p14:tracePt t="93844" x="5270500" y="3048000"/>
          <p14:tracePt t="93858" x="5365750" y="3067050"/>
          <p14:tracePt t="93876" x="5549900" y="3067050"/>
          <p14:tracePt t="93892" x="5626100" y="3067050"/>
          <p14:tracePt t="93908" x="5702300" y="3048000"/>
          <p14:tracePt t="93925" x="5753100" y="3041650"/>
          <p14:tracePt t="93942" x="5803900" y="3035300"/>
          <p14:tracePt t="93959" x="5822950" y="3035300"/>
          <p14:tracePt t="93975" x="5861050" y="3035300"/>
          <p14:tracePt t="93994" x="5873750" y="3035300"/>
          <p14:tracePt t="94010" x="5880100" y="3035300"/>
          <p14:tracePt t="94026" x="5892800" y="3035300"/>
          <p14:tracePt t="94041" x="5899150" y="3035300"/>
          <p14:tracePt t="94058" x="5905500" y="3035300"/>
          <p14:tracePt t="94158" x="5911850" y="3035300"/>
          <p14:tracePt t="94259" x="5918200" y="3035300"/>
          <p14:tracePt t="94613" x="5924550" y="3035300"/>
          <p14:tracePt t="94646" x="5943600" y="3035300"/>
          <p14:tracePt t="94650" x="5962650" y="3035300"/>
          <p14:tracePt t="94659" x="6019800" y="3035300"/>
          <p14:tracePt t="94675" x="6108700" y="3022600"/>
          <p14:tracePt t="94675" x="6165850" y="3016250"/>
          <p14:tracePt t="94692" x="6223000" y="3009900"/>
          <p14:tracePt t="94707" x="6254750" y="3009900"/>
          <p14:tracePt t="94727" x="6280150" y="3009900"/>
          <p14:tracePt t="94745" x="6292850" y="3009900"/>
          <p14:tracePt t="94758" x="6311900" y="3009900"/>
          <p14:tracePt t="94775" x="6350000" y="3009900"/>
          <p14:tracePt t="94791" x="6388100" y="3009900"/>
          <p14:tracePt t="94791" x="6400800" y="3009900"/>
          <p14:tracePt t="94808" x="6407150" y="3009900"/>
          <p14:tracePt t="94823" x="6413500" y="3009900"/>
          <p14:tracePt t="94840" x="6419850" y="3009900"/>
          <p14:tracePt t="94858" x="6451600" y="3009900"/>
          <p14:tracePt t="94875" x="6502400" y="3009900"/>
          <p14:tracePt t="94891" x="6515100" y="3009900"/>
          <p14:tracePt t="94891" x="6521450" y="3009900"/>
          <p14:tracePt t="94909" x="6546850" y="3009900"/>
          <p14:tracePt t="94925" x="6553200" y="3009900"/>
          <p14:tracePt t="94941" x="6559550" y="3009900"/>
          <p14:tracePt t="94966" x="6572250" y="3009900"/>
          <p14:tracePt t="95551" x="6591300" y="3009900"/>
          <p14:tracePt t="95558" x="6610350" y="3009900"/>
          <p14:tracePt t="95565" x="6635750" y="3009900"/>
          <p14:tracePt t="95575" x="6711950" y="3009900"/>
          <p14:tracePt t="95575" x="6750050" y="3009900"/>
          <p14:tracePt t="95595" x="6838950" y="3009900"/>
          <p14:tracePt t="95610" x="6883400" y="3009900"/>
          <p14:tracePt t="95625" x="6902450" y="3009900"/>
          <p14:tracePt t="95641" x="6915150" y="3009900"/>
          <p14:tracePt t="95641" x="6927850" y="3009900"/>
          <p14:tracePt t="95659" x="6946900" y="3016250"/>
          <p14:tracePt t="95675" x="6959600" y="3022600"/>
          <p14:tracePt t="95692" x="6997700" y="3022600"/>
          <p14:tracePt t="95692" x="7016750" y="3022600"/>
          <p14:tracePt t="95709" x="7073900" y="3028950"/>
          <p14:tracePt t="95724" x="7112000" y="3035300"/>
          <p14:tracePt t="95741" x="7150100" y="3035300"/>
          <p14:tracePt t="95759" x="7207250" y="3035300"/>
          <p14:tracePt t="95775" x="7245350" y="3041650"/>
          <p14:tracePt t="95790" x="7289800" y="3048000"/>
          <p14:tracePt t="95807" x="7315200" y="3048000"/>
          <p14:tracePt t="95807" x="7327900" y="3048000"/>
          <p14:tracePt t="95824" x="7340600" y="3048000"/>
          <p14:tracePt t="95840" x="7346950" y="3048000"/>
          <p14:tracePt t="95856" x="7372350" y="3054350"/>
          <p14:tracePt t="95876" x="7404100" y="3054350"/>
          <p14:tracePt t="95891" x="7423150" y="3054350"/>
          <p14:tracePt t="95908" x="7442200" y="3054350"/>
          <p14:tracePt t="95926" x="7448550" y="3054350"/>
          <p14:tracePt t="95941" x="7448550" y="3067050"/>
          <p14:tracePt t="95975" x="7454900" y="3067050"/>
          <p14:tracePt t="96444" x="7461250" y="3073400"/>
          <p14:tracePt t="96459" x="7480300" y="3073400"/>
          <p14:tracePt t="96466" x="7499350" y="3073400"/>
          <p14:tracePt t="96478" x="7581900" y="3079750"/>
          <p14:tracePt t="96491" x="7708900" y="3079750"/>
          <p14:tracePt t="96491" x="7778750" y="3079750"/>
          <p14:tracePt t="96509" x="7912100" y="3079750"/>
          <p14:tracePt t="96524" x="8077200" y="3079750"/>
          <p14:tracePt t="96540" x="8248650" y="3092450"/>
          <p14:tracePt t="96557" x="8426450" y="3136900"/>
          <p14:tracePt t="96574" x="8521700" y="3155950"/>
          <p14:tracePt t="96590" x="8616950" y="3181350"/>
          <p14:tracePt t="96607" x="8661400" y="3200400"/>
          <p14:tracePt t="96625" x="8680450" y="3213100"/>
          <p14:tracePt t="96640" x="8693150" y="3213100"/>
          <p14:tracePt t="97020" x="8705850" y="3213100"/>
          <p14:tracePt t="97027" x="8712200" y="3213100"/>
          <p14:tracePt t="97040" x="8731250" y="3213100"/>
          <p14:tracePt t="97040" x="8737600" y="3213100"/>
          <p14:tracePt t="97057" x="8743950" y="3213100"/>
          <p14:tracePt t="97072" x="8750300" y="3213100"/>
          <p14:tracePt t="97135" x="8763000" y="3213100"/>
          <p14:tracePt t="97143" x="8769350" y="3213100"/>
          <p14:tracePt t="97157" x="8782050" y="3213100"/>
          <p14:tracePt t="97164" x="8788400" y="3213100"/>
          <p14:tracePt t="97207" x="8801100" y="3213100"/>
          <p14:tracePt t="97214" x="8807450" y="3213100"/>
          <p14:tracePt t="97229" x="8813800" y="3213100"/>
          <p14:tracePt t="97240" x="8826500" y="3213100"/>
          <p14:tracePt t="97256" x="8851900" y="3206750"/>
          <p14:tracePt t="97273" x="8877300" y="3200400"/>
          <p14:tracePt t="97290" x="8896350" y="3194050"/>
          <p14:tracePt t="97306" x="8902700" y="3194050"/>
          <p14:tracePt t="97323" x="8909050" y="3194050"/>
          <p14:tracePt t="97339" x="8928100" y="3187700"/>
          <p14:tracePt t="97356" x="8934450" y="3187700"/>
          <p14:tracePt t="97373" x="8947150" y="3181350"/>
          <p14:tracePt t="97390" x="8966200" y="3168650"/>
          <p14:tracePt t="97406" x="8985250" y="3168650"/>
          <p14:tracePt t="97423" x="8991600" y="3168650"/>
          <p14:tracePt t="97439" x="9010650" y="3162300"/>
          <p14:tracePt t="97457" x="9029700" y="3162300"/>
          <p14:tracePt t="97457" x="9048750" y="3155950"/>
          <p14:tracePt t="97476" x="9093200" y="3149600"/>
          <p14:tracePt t="97490" x="9150350" y="3136900"/>
          <p14:tracePt t="97507" x="9201150" y="3124200"/>
          <p14:tracePt t="97524" x="9290050" y="3098800"/>
          <p14:tracePt t="97540" x="9378950" y="3079750"/>
          <p14:tracePt t="97557" x="9474200" y="3067050"/>
          <p14:tracePt t="97573" x="9550400" y="3060700"/>
          <p14:tracePt t="97573" x="9588500" y="3060700"/>
          <p14:tracePt t="97591" x="9639300" y="3060700"/>
          <p14:tracePt t="97607" x="9690100" y="3060700"/>
          <p14:tracePt t="97624" x="9747250" y="3060700"/>
          <p14:tracePt t="97624" x="9779000" y="3060700"/>
          <p14:tracePt t="97642" x="9817100" y="3060700"/>
          <p14:tracePt t="97657" x="9855200" y="3060700"/>
          <p14:tracePt t="97673" x="9874250" y="3060700"/>
          <p14:tracePt t="97673" x="9880600" y="3060700"/>
          <p14:tracePt t="97692" x="9899650" y="3060700"/>
          <p14:tracePt t="98017" x="9918700" y="3060700"/>
          <p14:tracePt t="98024" x="9937750" y="3060700"/>
          <p14:tracePt t="98032" x="9950450" y="3060700"/>
          <p14:tracePt t="98042" x="9969500" y="3060700"/>
          <p14:tracePt t="98056" x="10013950" y="3060700"/>
          <p14:tracePt t="98074" x="10033000" y="3060700"/>
          <p14:tracePt t="98089" x="10077450" y="3060700"/>
          <p14:tracePt t="98106" x="10115550" y="3060700"/>
          <p14:tracePt t="98125" x="10121900" y="3060700"/>
          <p14:tracePt t="98139" x="10128250" y="3060700"/>
          <p14:tracePt t="99047" x="10064750" y="3060700"/>
          <p14:tracePt t="99234" x="9950450" y="3067050"/>
          <p14:tracePt t="99241" x="9848850" y="3079750"/>
          <p14:tracePt t="99249" x="9747250" y="3086100"/>
          <p14:tracePt t="99256" x="9404350" y="3098800"/>
          <p14:tracePt t="99273" x="9048750" y="3117850"/>
          <p14:tracePt t="99289" x="8140700" y="3136900"/>
          <p14:tracePt t="99308" x="7423150" y="3111500"/>
          <p14:tracePt t="99323" x="6553200" y="3048000"/>
          <p14:tracePt t="99341" x="5314950" y="2971800"/>
          <p14:tracePt t="99360" x="4616450" y="2978150"/>
          <p14:tracePt t="99376" x="4019550" y="3028950"/>
          <p14:tracePt t="99391" x="3587750" y="3136900"/>
          <p14:tracePt t="99410" x="3505200" y="3162300"/>
          <p14:tracePt t="99425" x="3365500" y="3200400"/>
          <p14:tracePt t="99440" x="3289300" y="3213100"/>
          <p14:tracePt t="99457" x="3206750" y="3232150"/>
          <p14:tracePt t="99474" x="3155950" y="3238500"/>
          <p14:tracePt t="99491" x="3117850" y="3244850"/>
          <p14:tracePt t="99491" x="3098800" y="3244850"/>
          <p14:tracePt t="99510" x="3054350" y="3251200"/>
          <p14:tracePt t="99524" x="3016250" y="3251200"/>
          <p14:tracePt t="99540" x="2971800" y="3251200"/>
          <p14:tracePt t="99556" x="2927350" y="3251200"/>
          <p14:tracePt t="99556" x="2908300" y="3251200"/>
          <p14:tracePt t="99574" x="2863850" y="3263900"/>
          <p14:tracePt t="99590" x="2806700" y="3270250"/>
          <p14:tracePt t="99606" x="2743200" y="3282950"/>
          <p14:tracePt t="99623" x="2667000" y="3289300"/>
          <p14:tracePt t="99640" x="2622550" y="3289300"/>
          <p14:tracePt t="99657" x="2603500" y="3289300"/>
          <p14:tracePt t="99673" x="2590800" y="3289300"/>
          <p14:tracePt t="99690" x="2578100" y="3289300"/>
          <p14:tracePt t="99706" x="2565400" y="3289300"/>
          <p14:tracePt t="99723" x="2584450" y="3289300"/>
          <p14:tracePt t="100158" x="2628900" y="3289300"/>
          <p14:tracePt t="100164" x="2654300" y="3289300"/>
          <p14:tracePt t="100174" x="2705100" y="3289300"/>
          <p14:tracePt t="100190" x="2749550" y="3289300"/>
          <p14:tracePt t="100207" x="2768600" y="3295650"/>
          <p14:tracePt t="100224" x="2774950" y="3295650"/>
          <p14:tracePt t="100240" x="2813050" y="3308350"/>
          <p14:tracePt t="100257" x="2908300" y="3308350"/>
          <p14:tracePt t="100273" x="2990850" y="3308350"/>
          <p14:tracePt t="100289" x="3079750" y="3314700"/>
          <p14:tracePt t="100306" x="3149600" y="3321050"/>
          <p14:tracePt t="100306" x="3175000" y="3327400"/>
          <p14:tracePt t="100324" x="3232150" y="3352800"/>
          <p14:tracePt t="100339" x="3282950" y="3365500"/>
          <p14:tracePt t="100356" x="3340100" y="3371850"/>
          <p14:tracePt t="100376" x="3378200" y="3371850"/>
          <p14:tracePt t="100390" x="3409950" y="3378200"/>
          <p14:tracePt t="100407" x="3422650" y="3378200"/>
          <p14:tracePt t="100424" x="3441700" y="3378200"/>
          <p14:tracePt t="100440" x="3441700" y="3384550"/>
          <p14:tracePt t="100457" x="3460750" y="3384550"/>
          <p14:tracePt t="100885" x="3467100" y="3384550"/>
          <p14:tracePt t="100894" x="3479800" y="3384550"/>
          <p14:tracePt t="100906" x="3517900" y="3378200"/>
          <p14:tracePt t="100923" x="3530600" y="3378200"/>
          <p14:tracePt t="100939" x="3556000" y="3371850"/>
          <p14:tracePt t="100956" x="3600450" y="3365500"/>
          <p14:tracePt t="100973" x="3644900" y="3359150"/>
          <p14:tracePt t="100989" x="3676650" y="3352800"/>
          <p14:tracePt t="101007" x="3708400" y="3346450"/>
          <p14:tracePt t="101023" x="3765550" y="3346450"/>
          <p14:tracePt t="101039" x="3816350" y="3346450"/>
          <p14:tracePt t="101057" x="3873500" y="3346450"/>
          <p14:tracePt t="101057" x="3898900" y="3346450"/>
          <p14:tracePt t="101074" x="3956050" y="3346450"/>
          <p14:tracePt t="101089" x="4006850" y="3346450"/>
          <p14:tracePt t="101106" x="4051300" y="3346450"/>
          <p14:tracePt t="101122" x="4089400" y="3346450"/>
          <p14:tracePt t="101139" x="4095750" y="3346450"/>
          <p14:tracePt t="101155" x="4102100" y="3346450"/>
          <p14:tracePt t="101172" x="4121150" y="3346450"/>
          <p14:tracePt t="101190" x="4159250" y="3346450"/>
          <p14:tracePt t="101206" x="4203700" y="3346450"/>
          <p14:tracePt t="101223" x="4235450" y="3352800"/>
          <p14:tracePt t="101240" x="4241800" y="3352800"/>
          <p14:tracePt t="101256" x="4260850" y="3352800"/>
          <p14:tracePt t="101273" x="4292600" y="3352800"/>
          <p14:tracePt t="101290" x="4337050" y="3352800"/>
          <p14:tracePt t="101306" x="4400550" y="3352800"/>
          <p14:tracePt t="101323" x="4451350" y="3352800"/>
          <p14:tracePt t="101323" x="4470400" y="3352800"/>
          <p14:tracePt t="101341" x="4495800" y="3352800"/>
          <p14:tracePt t="101356" x="4508500" y="3352800"/>
          <p14:tracePt t="101373" x="4540250" y="3352800"/>
          <p14:tracePt t="102227" x="4591050" y="3352800"/>
          <p14:tracePt t="102234" x="4667250" y="3352800"/>
          <p14:tracePt t="102242" x="4794250" y="3359150"/>
          <p14:tracePt t="102257" x="4902200" y="3365500"/>
          <p14:tracePt t="102273" x="4984750" y="3384550"/>
          <p14:tracePt t="102289" x="5060950" y="3390900"/>
          <p14:tracePt t="102289" x="5105400" y="3397250"/>
          <p14:tracePt t="102306" x="5200650" y="3403600"/>
          <p14:tracePt t="102322" x="5270500" y="3409950"/>
          <p14:tracePt t="102338" x="5314950" y="3422650"/>
          <p14:tracePt t="102338" x="5334000" y="3422650"/>
          <p14:tracePt t="102357" x="5365750" y="3422650"/>
          <p14:tracePt t="102374" x="5391150" y="3422650"/>
          <p14:tracePt t="102389" x="5441950" y="3422650"/>
          <p14:tracePt t="102408" x="5480050" y="3422650"/>
          <p14:tracePt t="102423" x="5530850" y="3422650"/>
          <p14:tracePt t="102439" x="5568950" y="3422650"/>
          <p14:tracePt t="102439" x="5588000" y="3422650"/>
          <p14:tracePt t="102459" x="5607050" y="3422650"/>
          <p14:tracePt t="102472" x="5651500" y="3422650"/>
          <p14:tracePt t="102489" x="5676900" y="3422650"/>
          <p14:tracePt t="102506" x="5683250" y="3422650"/>
          <p14:tracePt t="102523" x="5702300" y="3422650"/>
          <p14:tracePt t="102538" x="5727700" y="3422650"/>
          <p14:tracePt t="102555" x="5734050" y="3422650"/>
          <p14:tracePt t="102572" x="5778500" y="3422650"/>
          <p14:tracePt t="102825" x="5854700" y="3409950"/>
          <p14:tracePt t="102832" x="5949950" y="3390900"/>
          <p14:tracePt t="102840" x="6089650" y="3365500"/>
          <p14:tracePt t="102855" x="6178550" y="3340100"/>
          <p14:tracePt t="102872" x="6267450" y="3333750"/>
          <p14:tracePt t="102888" x="6388100" y="3333750"/>
          <p14:tracePt t="102905" x="6445250" y="3327400"/>
          <p14:tracePt t="102921" x="6489700" y="3327400"/>
          <p14:tracePt t="102938" x="6527800" y="3321050"/>
          <p14:tracePt t="102938" x="6559550" y="3314700"/>
          <p14:tracePt t="102955" x="6597650" y="3308350"/>
          <p14:tracePt t="102971" x="6635750" y="3308350"/>
          <p14:tracePt t="102988" x="6648450" y="3308350"/>
          <p14:tracePt t="102988" x="6654800" y="3308350"/>
          <p14:tracePt t="103006" x="6692900" y="3308350"/>
          <p14:tracePt t="103022" x="6711950" y="3308350"/>
          <p14:tracePt t="103037" x="6743700" y="3308350"/>
          <p14:tracePt t="103054" x="6762750" y="3308350"/>
          <p14:tracePt t="103072" x="6775450" y="3308350"/>
          <p14:tracePt t="103088" x="6781800" y="3308350"/>
          <p14:tracePt t="119799" x="6635750" y="3314700"/>
          <p14:tracePt t="120309" x="6229350" y="3327400"/>
          <p14:tracePt t="120316" x="5461000" y="3403600"/>
          <p14:tracePt t="120332" x="4660900" y="3543300"/>
          <p14:tracePt t="120348" x="3886200" y="3759200"/>
          <p14:tracePt t="120348" x="3625850" y="3822700"/>
          <p14:tracePt t="120367" x="3282950" y="3930650"/>
          <p14:tracePt t="120381" x="2705100" y="4076700"/>
          <p14:tracePt t="120398" x="2470150" y="4140200"/>
          <p14:tracePt t="120415" x="2362200" y="4171950"/>
          <p14:tracePt t="120415" x="2317750" y="4184650"/>
          <p14:tracePt t="120431" x="2241550" y="4216400"/>
          <p14:tracePt t="120447" x="2197100" y="4229100"/>
          <p14:tracePt t="120464" x="2152650" y="4241800"/>
          <p14:tracePt t="120480" x="2095500" y="4260850"/>
          <p14:tracePt t="120498" x="2063750" y="4273550"/>
          <p14:tracePt t="120514" x="2038350" y="4286250"/>
          <p14:tracePt t="120514" x="2032000" y="4286250"/>
          <p14:tracePt t="120532" x="2025650" y="4286250"/>
          <p14:tracePt t="120547" x="2012950" y="4286250"/>
          <p14:tracePt t="120564" x="2006600" y="4286250"/>
          <p14:tracePt t="120581" x="1968500" y="4311650"/>
          <p14:tracePt t="120598" x="1924050" y="4330700"/>
          <p14:tracePt t="120614" x="1905000" y="4343400"/>
          <p14:tracePt t="120631" x="1866900" y="4349750"/>
          <p14:tracePt t="120648" x="1847850" y="4349750"/>
          <p14:tracePt t="120664" x="1841500" y="4349750"/>
          <p14:tracePt t="120680" x="1828800" y="4349750"/>
          <p14:tracePt t="120680" x="1822450" y="4349750"/>
          <p14:tracePt t="120699" x="1816100" y="4349750"/>
          <p14:tracePt t="120714" x="1803400" y="4349750"/>
          <p14:tracePt t="120731" x="1803400" y="4343400"/>
          <p14:tracePt t="120770" x="1803400" y="4337050"/>
          <p14:tracePt t="120785" x="1803400" y="4330700"/>
          <p14:tracePt t="120799" x="1803400" y="4324350"/>
          <p14:tracePt t="120821" x="1803400" y="4318000"/>
          <p14:tracePt t="120828" x="1803400" y="4311650"/>
          <p14:tracePt t="120951" x="1803400" y="4305300"/>
          <p14:tracePt t="120966" x="1803400" y="4298950"/>
          <p14:tracePt t="120972" x="1809750" y="4292600"/>
          <p14:tracePt t="120994" x="1809750" y="4279900"/>
          <p14:tracePt t="121001" x="1816100" y="4279900"/>
          <p14:tracePt t="121014" x="1847850" y="4260850"/>
          <p14:tracePt t="121031" x="1866900" y="4248150"/>
          <p14:tracePt t="121047" x="1905000" y="4229100"/>
          <p14:tracePt t="121064" x="2114550" y="4171950"/>
          <p14:tracePt t="121081" x="2298700" y="4108450"/>
          <p14:tracePt t="121097" x="2686050" y="3987800"/>
          <p14:tracePt t="121114" x="3282950" y="3778250"/>
          <p14:tracePt t="121131" x="3625850" y="3695700"/>
          <p14:tracePt t="121147" x="4019550" y="3638550"/>
          <p14:tracePt t="121164" x="4197350" y="3638550"/>
          <p14:tracePt t="121164" x="4292600" y="3638550"/>
          <p14:tracePt t="121182" x="4438650" y="3657600"/>
          <p14:tracePt t="121197" x="4527550" y="3695700"/>
          <p14:tracePt t="121214" x="4565650" y="3721100"/>
          <p14:tracePt t="121214" x="4597400" y="3740150"/>
          <p14:tracePt t="121232" x="4616450" y="3759200"/>
          <p14:tracePt t="121247" x="4635500" y="3778250"/>
          <p14:tracePt t="121264" x="4648200" y="3790950"/>
          <p14:tracePt t="121281" x="4648200" y="3803650"/>
          <p14:tracePt t="121297" x="4654550" y="3810000"/>
          <p14:tracePt t="121314" x="4654550" y="3816350"/>
          <p14:tracePt t="121333" x="4679950" y="3822700"/>
          <p14:tracePt t="121347" x="4699000" y="3829050"/>
          <p14:tracePt t="121363" x="4705350" y="3841750"/>
          <p14:tracePt t="121380" x="4718050" y="3841750"/>
          <p14:tracePt t="121397" x="4794250" y="3822700"/>
          <p14:tracePt t="122226" x="4889500" y="3790950"/>
          <p14:tracePt t="122234" x="5022850" y="3733800"/>
          <p14:tracePt t="122249" x="5149850" y="3676650"/>
          <p14:tracePt t="122264" x="5289550" y="3644900"/>
          <p14:tracePt t="122280" x="5410200" y="3625850"/>
          <p14:tracePt t="122297" x="5543550" y="3619500"/>
          <p14:tracePt t="122314" x="5626100" y="3619500"/>
          <p14:tracePt t="122330" x="5676900" y="3619500"/>
          <p14:tracePt t="122347" x="5695950" y="3625850"/>
          <p14:tracePt t="122347" x="5702300" y="3632200"/>
          <p14:tracePt t="122363" x="5708650" y="3632200"/>
          <p14:tracePt t="122379" x="5708650" y="3638550"/>
          <p14:tracePt t="122396" x="5721350" y="3644900"/>
          <p14:tracePt t="122420" x="5721350" y="3651250"/>
          <p14:tracePt t="122456" x="5727700" y="3657600"/>
          <p14:tracePt t="122471" x="5727700" y="3663950"/>
          <p14:tracePt t="122478" x="5727700" y="3670300"/>
          <p14:tracePt t="122485" x="5734050" y="3670300"/>
          <p14:tracePt t="122495" x="5746750" y="3683000"/>
          <p14:tracePt t="122513" x="5778500" y="3708400"/>
          <p14:tracePt t="122530" x="5810250" y="3740150"/>
          <p14:tracePt t="122547" x="5886450" y="3784600"/>
          <p14:tracePt t="122564" x="5969000" y="3822700"/>
          <p14:tracePt t="122564" x="6026150" y="3848100"/>
          <p14:tracePt t="122581" x="6096000" y="3860800"/>
          <p14:tracePt t="122597" x="6140450" y="3867150"/>
          <p14:tracePt t="122614" x="6203950" y="3867150"/>
          <p14:tracePt t="122631" x="6216650" y="3867150"/>
          <p14:tracePt t="122647" x="6223000" y="3867150"/>
          <p14:tracePt t="122663" x="6242050" y="3867150"/>
          <p14:tracePt t="122663" x="6254750" y="3867150"/>
          <p14:tracePt t="122681" x="6286500" y="3854450"/>
          <p14:tracePt t="122697" x="6324600" y="3835400"/>
          <p14:tracePt t="122714" x="6362700" y="3822700"/>
          <p14:tracePt t="122731" x="6375400" y="3822700"/>
          <p14:tracePt t="122747" x="6381750" y="3822700"/>
          <p14:tracePt t="122763" x="6388100" y="3822700"/>
          <p14:tracePt t="122876" x="6400800" y="3822700"/>
          <p14:tracePt t="122883" x="6426200" y="3822700"/>
          <p14:tracePt t="122900" x="6445250" y="3822700"/>
          <p14:tracePt t="122914" x="6489700" y="3822700"/>
          <p14:tracePt t="122930" x="6521450" y="3835400"/>
          <p14:tracePt t="122946" x="6565900" y="3860800"/>
          <p14:tracePt t="122963" x="6604000" y="3867150"/>
          <p14:tracePt t="122980" x="6642100" y="3879850"/>
          <p14:tracePt t="122996" x="6711950" y="3892550"/>
          <p14:tracePt t="123015" x="6743700" y="3911600"/>
          <p14:tracePt t="123030" x="6788150" y="3924300"/>
          <p14:tracePt t="123046" x="6832600" y="3943350"/>
          <p14:tracePt t="123063" x="6851650" y="3949700"/>
          <p14:tracePt t="123079" x="6858000" y="3949700"/>
          <p14:tracePt t="123096" x="6864350" y="3949700"/>
          <p14:tracePt t="123112" x="6877050" y="3962400"/>
          <p14:tracePt t="123129" x="6883400" y="3962400"/>
          <p14:tracePt t="127011" x="6870700" y="3949700"/>
          <p14:tracePt t="127029" x="6737350" y="3873500"/>
          <p14:tracePt t="127044" x="6616700" y="3810000"/>
          <p14:tracePt t="127060" x="6426200" y="3727450"/>
          <p14:tracePt t="127062" x="6292850" y="3670300"/>
          <p14:tracePt t="127062" x="6248400" y="3638550"/>
          <p14:tracePt t="127079" x="6191250" y="3613150"/>
          <p14:tracePt t="127096" x="5962650" y="3556000"/>
          <p14:tracePt t="127113" x="5835650" y="3556000"/>
          <p14:tracePt t="127127" x="5556250" y="3625850"/>
          <p14:tracePt t="127145" x="5378450" y="3689350"/>
          <p14:tracePt t="127161" x="5162550" y="3771900"/>
          <p14:tracePt t="127177" x="4908550" y="3886200"/>
          <p14:tracePt t="127194" x="4749800" y="3962400"/>
          <p14:tracePt t="127212" x="4603750" y="4044950"/>
          <p14:tracePt t="127229" x="4451350" y="4127500"/>
          <p14:tracePt t="127247" x="4356100" y="4184650"/>
          <p14:tracePt t="127262" x="4254500" y="4241800"/>
          <p14:tracePt t="127278" x="4102100" y="4343400"/>
          <p14:tracePt t="127297" x="4019550" y="4432300"/>
          <p14:tracePt t="127312" x="3930650" y="4521200"/>
          <p14:tracePt t="127328" x="3848100" y="4603750"/>
          <p14:tracePt t="127328" x="3810000" y="4635500"/>
          <p14:tracePt t="127345" x="3752850" y="4699000"/>
          <p14:tracePt t="127361" x="3689350" y="4775200"/>
          <p14:tracePt t="127378" x="3625850" y="4908550"/>
          <p14:tracePt t="127397" x="3587750" y="4978400"/>
          <p14:tracePt t="127413" x="3568700" y="5029200"/>
          <p14:tracePt t="127427" x="3556000" y="5067300"/>
          <p14:tracePt t="127444" x="3543300" y="5118100"/>
          <p14:tracePt t="127444" x="3543300" y="5149850"/>
          <p14:tracePt t="127461" x="3543300" y="5187950"/>
          <p14:tracePt t="127477" x="3562350" y="5251450"/>
          <p14:tracePt t="127494" x="3606800" y="5314950"/>
          <p14:tracePt t="127494" x="3638550" y="5353050"/>
          <p14:tracePt t="127513" x="3702050" y="5410200"/>
          <p14:tracePt t="127528" x="3752850" y="5480050"/>
          <p14:tracePt t="127546" x="3816350" y="5568950"/>
          <p14:tracePt t="127564" x="3848100" y="5600700"/>
          <p14:tracePt t="127577" x="3930650" y="5657850"/>
          <p14:tracePt t="127594" x="4076700" y="5715000"/>
          <p14:tracePt t="127611" x="4241800" y="5765800"/>
          <p14:tracePt t="127628" x="4343400" y="5778500"/>
          <p14:tracePt t="127645" x="4445000" y="5803900"/>
          <p14:tracePt t="127661" x="4565650" y="5822950"/>
          <p14:tracePt t="127678" x="4641850" y="5835650"/>
          <p14:tracePt t="127694" x="4794250" y="5861050"/>
          <p14:tracePt t="127711" x="5035550" y="5943600"/>
          <p14:tracePt t="127728" x="5238750" y="6026150"/>
          <p14:tracePt t="127744" x="5441950" y="6096000"/>
          <p14:tracePt t="127761" x="5632450" y="6134100"/>
          <p14:tracePt t="127761" x="5765800" y="6134100"/>
          <p14:tracePt t="127778" x="5943600" y="6134100"/>
          <p14:tracePt t="127795" x="6108700" y="6127750"/>
          <p14:tracePt t="127812" x="6280150" y="6127750"/>
          <p14:tracePt t="127812" x="6330950" y="6127750"/>
          <p14:tracePt t="127829" x="6451600" y="6121400"/>
          <p14:tracePt t="127845" x="6591300" y="6121400"/>
          <p14:tracePt t="127862" x="6731000" y="6108700"/>
          <p14:tracePt t="127862" x="6788150" y="6089650"/>
          <p14:tracePt t="127879" x="6858000" y="6051550"/>
          <p14:tracePt t="127895" x="6883400" y="6045200"/>
          <p14:tracePt t="127911" x="6946900" y="6007100"/>
          <p14:tracePt t="127928" x="6991350" y="5975350"/>
          <p14:tracePt t="127945" x="7023100" y="5949950"/>
          <p14:tracePt t="127961" x="7061200" y="5911850"/>
          <p14:tracePt t="127978" x="7099300" y="5899150"/>
          <p14:tracePt t="127978" x="7131050" y="5861050"/>
          <p14:tracePt t="127995" x="7169150" y="5822950"/>
          <p14:tracePt t="128011" x="7181850" y="5778500"/>
          <p14:tracePt t="128028" x="7188200" y="5657850"/>
          <p14:tracePt t="128046" x="7124700" y="5486400"/>
          <p14:tracePt t="128062" x="7042150" y="5289550"/>
          <p14:tracePt t="128078" x="6972300" y="5092700"/>
          <p14:tracePt t="128078" x="6927850" y="4997450"/>
          <p14:tracePt t="128096" x="6877050" y="4832350"/>
          <p14:tracePt t="128111" x="6819900" y="4711700"/>
          <p14:tracePt t="128128" x="6724650" y="4572000"/>
          <p14:tracePt t="128144" x="6508750" y="4305300"/>
          <p14:tracePt t="128161" x="6388100" y="4197350"/>
          <p14:tracePt t="128176" x="6216650" y="4057650"/>
          <p14:tracePt t="128193" x="6051550" y="3930650"/>
          <p14:tracePt t="128210" x="5943600" y="3854450"/>
          <p14:tracePt t="128226" x="5778500" y="3790950"/>
          <p14:tracePt t="128243" x="5626100" y="3752850"/>
          <p14:tracePt t="128243" x="5549900" y="3740150"/>
          <p14:tracePt t="128260" x="5308600" y="3765550"/>
          <p14:tracePt t="128276" x="5073650" y="3860800"/>
          <p14:tracePt t="128293" x="4724400" y="4044950"/>
          <p14:tracePt t="128293" x="4572000" y="4133850"/>
          <p14:tracePt t="128310" x="4311650" y="4311650"/>
          <p14:tracePt t="128326" x="4070350" y="4476750"/>
          <p14:tracePt t="128343" x="3943350" y="4572000"/>
          <p14:tracePt t="128359" x="3740150" y="4718050"/>
          <p14:tracePt t="128376" x="3613150" y="4813300"/>
          <p14:tracePt t="128393" x="3505200" y="4921250"/>
          <p14:tracePt t="128409" x="3378200" y="5067300"/>
          <p14:tracePt t="128427" x="3321050" y="5137150"/>
          <p14:tracePt t="128443" x="3257550" y="5219700"/>
          <p14:tracePt t="128460" x="3213100" y="5295900"/>
          <p14:tracePt t="128476" x="3168650" y="5403850"/>
          <p14:tracePt t="128492" x="3149600" y="5435600"/>
          <p14:tracePt t="128509" x="3136900" y="5473700"/>
          <p14:tracePt t="128525" x="3117850" y="5524500"/>
          <p14:tracePt t="128543" x="3105150" y="5562600"/>
          <p14:tracePt t="128559" x="3098800" y="5670550"/>
          <p14:tracePt t="128579" x="3098800" y="5734050"/>
          <p14:tracePt t="128594" x="3098800" y="5784850"/>
          <p14:tracePt t="128612" x="3098800" y="5810250"/>
          <p14:tracePt t="128626" x="3098800" y="5842000"/>
          <p14:tracePt t="128643" x="3117850" y="5905500"/>
          <p14:tracePt t="128660" x="3136900" y="5943600"/>
          <p14:tracePt t="128676" x="3175000" y="6019800"/>
          <p14:tracePt t="128693" x="3232150" y="6121400"/>
          <p14:tracePt t="128710" x="3257550" y="6153150"/>
          <p14:tracePt t="128726" x="3276600" y="6191250"/>
          <p14:tracePt t="128726" x="3289300" y="6203950"/>
          <p14:tracePt t="128743" x="3302000" y="6229350"/>
          <p14:tracePt t="128759" x="3308350" y="6242050"/>
          <p14:tracePt t="128759" x="3314700" y="6242050"/>
          <p14:tracePt t="128780" x="3314700" y="6254750"/>
          <p14:tracePt t="128795" x="3321050" y="6261100"/>
          <p14:tracePt t="128810" x="3321050" y="6273800"/>
          <p14:tracePt t="128826" x="3321050" y="6280150"/>
          <p14:tracePt t="128844" x="3327400" y="6292850"/>
          <p14:tracePt t="128861" x="3340100" y="6299200"/>
          <p14:tracePt t="128878" x="3340100" y="6305550"/>
          <p14:tracePt t="128892" x="3340100" y="6311900"/>
          <p14:tracePt t="128916" x="3340100" y="6324600"/>
          <p14:tracePt t="129002" x="3346450" y="6324600"/>
          <p14:tracePt t="129017" x="3352800" y="6324600"/>
          <p14:tracePt t="129060" x="3352800" y="6330950"/>
          <p14:tracePt t="129183" x="3359150" y="6330950"/>
          <p14:tracePt t="129306" x="3359150" y="6337300"/>
          <p14:tracePt t="129385" x="3365500" y="6337300"/>
          <p14:tracePt t="129428" x="3371850" y="6337300"/>
          <p14:tracePt t="129594" x="3371850" y="6343650"/>
          <p14:tracePt t="132064" x="3365500" y="6343650"/>
          <p14:tracePt t="132095" x="3359150" y="6343650"/>
          <p14:tracePt t="132103" x="3352800" y="6343650"/>
          <p14:tracePt t="132116" x="3346450" y="6343650"/>
          <p14:tracePt t="132125" x="3340100" y="6343650"/>
          <p14:tracePt t="132145" x="3340100" y="6337300"/>
          <p14:tracePt t="132160" x="3340100" y="6330950"/>
          <p14:tracePt t="132175" x="3340100" y="6318250"/>
          <p14:tracePt t="132191" x="3340100" y="6311900"/>
          <p14:tracePt t="132208" x="3340100" y="6305550"/>
          <p14:tracePt t="133985" x="3359150" y="6254750"/>
          <p14:tracePt t="134481" x="3416300" y="6140450"/>
          <p14:tracePt t="134489" x="3460750" y="6038850"/>
          <p14:tracePt t="134496" x="3511550" y="5949950"/>
          <p14:tracePt t="134508" x="3600450" y="5791200"/>
          <p14:tracePt t="134528" x="3638550" y="5695950"/>
          <p14:tracePt t="134541" x="3663950" y="5626100"/>
          <p14:tracePt t="134557" x="3676650" y="5568950"/>
          <p14:tracePt t="134573" x="3683000" y="5486400"/>
          <p14:tracePt t="134590" x="3689350" y="5422900"/>
          <p14:tracePt t="134606" x="3714750" y="5257800"/>
          <p14:tracePt t="134624" x="3746500" y="5073650"/>
          <p14:tracePt t="134642" x="3759200" y="5016500"/>
          <p14:tracePt t="134657" x="3759200" y="4972050"/>
          <p14:tracePt t="134674" x="3759200" y="4933950"/>
          <p14:tracePt t="134674" x="3759200" y="4902200"/>
          <p14:tracePt t="134691" x="3759200" y="4838700"/>
          <p14:tracePt t="134706" x="3759200" y="4749800"/>
          <p14:tracePt t="134724" x="3759200" y="4692650"/>
          <p14:tracePt t="134724" x="3759200" y="4673600"/>
          <p14:tracePt t="134742" x="3759200" y="4610100"/>
          <p14:tracePt t="134757" x="3759200" y="4521200"/>
          <p14:tracePt t="134774" x="3727450" y="4464050"/>
          <p14:tracePt t="134791" x="3625850" y="4375150"/>
          <p14:tracePt t="134807" x="3536950" y="4337050"/>
          <p14:tracePt t="134824" x="3416300" y="4311650"/>
          <p14:tracePt t="134840" x="3232150" y="4330700"/>
          <p14:tracePt t="134858" x="3124200" y="4406900"/>
          <p14:tracePt t="134874" x="2965450" y="4521200"/>
          <p14:tracePt t="134890" x="2870200" y="4610100"/>
          <p14:tracePt t="134890" x="2819400" y="4648200"/>
          <p14:tracePt t="134908" x="2787650" y="4686300"/>
          <p14:tracePt t="134923" x="2686050" y="4813300"/>
          <p14:tracePt t="134940" x="2647950" y="4895850"/>
          <p14:tracePt t="134940" x="2635250" y="4921250"/>
          <p14:tracePt t="134958" x="2616200" y="4991100"/>
          <p14:tracePt t="134974" x="2603500" y="5092700"/>
          <p14:tracePt t="134990" x="2590800" y="5251450"/>
          <p14:tracePt t="135009" x="2590800" y="5295900"/>
          <p14:tracePt t="135024" x="2590800" y="5372100"/>
          <p14:tracePt t="135041" x="2603500" y="5422900"/>
          <p14:tracePt t="135057" x="2622550" y="5467350"/>
          <p14:tracePt t="135074" x="2654300" y="5543550"/>
          <p14:tracePt t="135090" x="2698750" y="5607050"/>
          <p14:tracePt t="135107" x="2762250" y="5689600"/>
          <p14:tracePt t="135125" x="2794000" y="5727700"/>
          <p14:tracePt t="135140" x="2838450" y="5765800"/>
          <p14:tracePt t="135157" x="2876550" y="5822950"/>
          <p14:tracePt t="135175" x="2895600" y="5854700"/>
          <p14:tracePt t="135190" x="2908300" y="5861050"/>
          <p14:tracePt t="135207" x="2946400" y="5880100"/>
          <p14:tracePt t="135224" x="3016250" y="5899150"/>
          <p14:tracePt t="135240" x="3105150" y="5905500"/>
          <p14:tracePt t="135257" x="3181350" y="5905500"/>
          <p14:tracePt t="135257" x="3213100" y="5892800"/>
          <p14:tracePt t="135275" x="3257550" y="5880100"/>
          <p14:tracePt t="135290" x="3302000" y="5867400"/>
          <p14:tracePt t="135307" x="3340100" y="5854700"/>
          <p14:tracePt t="135324" x="3416300" y="5822950"/>
          <p14:tracePt t="135341" x="3479800" y="5797550"/>
          <p14:tracePt t="135357" x="3575050" y="5715000"/>
          <p14:tracePt t="135374" x="3778250" y="5518150"/>
          <p14:tracePt t="135391" x="3879850" y="5397500"/>
          <p14:tracePt t="135406" x="3968750" y="5257800"/>
          <p14:tracePt t="135423" x="4051300" y="5092700"/>
          <p14:tracePt t="135441" x="4083050" y="5022850"/>
          <p14:tracePt t="135457" x="4089400" y="4972050"/>
          <p14:tracePt t="135473" x="4089400" y="4895850"/>
          <p14:tracePt t="135473" x="4089400" y="4819650"/>
          <p14:tracePt t="135491" x="4089400" y="4679950"/>
          <p14:tracePt t="135508" x="4089400" y="4584700"/>
          <p14:tracePt t="135524" x="4070350" y="4425950"/>
          <p14:tracePt t="135543" x="4051300" y="4330700"/>
          <p14:tracePt t="135557" x="4038600" y="4279900"/>
          <p14:tracePt t="135573" x="4025900" y="4248150"/>
          <p14:tracePt t="135589" x="3994150" y="4222750"/>
          <p14:tracePt t="135589" x="3987800" y="4216400"/>
          <p14:tracePt t="135606" x="3956050" y="4197350"/>
          <p14:tracePt t="135622" x="3898900" y="4191000"/>
          <p14:tracePt t="135639" x="3797300" y="4216400"/>
          <p14:tracePt t="135657" x="3689350" y="4298950"/>
          <p14:tracePt t="135673" x="3530600" y="4419600"/>
          <p14:tracePt t="135690" x="3359150" y="4610100"/>
          <p14:tracePt t="135708" x="3276600" y="4756150"/>
          <p14:tracePt t="135723" x="3219450" y="4851400"/>
          <p14:tracePt t="135740" x="3194050" y="4914900"/>
          <p14:tracePt t="135740" x="3175000" y="4953000"/>
          <p14:tracePt t="135758" x="3168650" y="4984750"/>
          <p14:tracePt t="135773" x="3149600" y="5137150"/>
          <p14:tracePt t="135790" x="3130550" y="5226050"/>
          <p14:tracePt t="135807" x="3130550" y="5289550"/>
          <p14:tracePt t="135823" x="3130550" y="5346700"/>
          <p14:tracePt t="135840" x="3143250" y="5403850"/>
          <p14:tracePt t="135857" x="3168650" y="5530850"/>
          <p14:tracePt t="135874" x="3181350" y="5588000"/>
          <p14:tracePt t="135890" x="3194050" y="5619750"/>
          <p14:tracePt t="135906" x="3206750" y="5670550"/>
          <p14:tracePt t="135925" x="3225800" y="5689600"/>
          <p14:tracePt t="135941" x="3276600" y="5727700"/>
          <p14:tracePt t="135958" x="3371850" y="5784850"/>
          <p14:tracePt t="135958" x="3429000" y="5797550"/>
          <p14:tracePt t="135974" x="3517900" y="5822950"/>
          <p14:tracePt t="135989" x="3606800" y="5829300"/>
          <p14:tracePt t="135989" x="3657600" y="5829300"/>
          <p14:tracePt t="136011" x="3765550" y="5829300"/>
          <p14:tracePt t="136026" x="3860800" y="5816600"/>
          <p14:tracePt t="136040" x="3937000" y="5784850"/>
          <p14:tracePt t="136056" x="4032250" y="5740400"/>
          <p14:tracePt t="136073" x="4178300" y="5632450"/>
          <p14:tracePt t="136090" x="4267200" y="5480050"/>
          <p14:tracePt t="136106" x="4318000" y="5321300"/>
          <p14:tracePt t="136123" x="4324350" y="5029200"/>
          <p14:tracePt t="136140" x="4273550" y="4902200"/>
          <p14:tracePt t="136156" x="4210050" y="4800600"/>
          <p14:tracePt t="136173" x="4102100" y="4667250"/>
          <p14:tracePt t="136191" x="4064000" y="4610100"/>
          <p14:tracePt t="136207" x="4006850" y="4559300"/>
          <p14:tracePt t="136223" x="3943350" y="4527550"/>
          <p14:tracePt t="136223" x="3917950" y="4508500"/>
          <p14:tracePt t="136240" x="3860800" y="4489450"/>
          <p14:tracePt t="136256" x="3803650" y="4476750"/>
          <p14:tracePt t="136273" x="3765550" y="4470400"/>
          <p14:tracePt t="136289" x="3683000" y="4470400"/>
          <p14:tracePt t="136306" x="3581400" y="4514850"/>
          <p14:tracePt t="136324" x="3460750" y="4597400"/>
          <p14:tracePt t="136339" x="3340100" y="4705350"/>
          <p14:tracePt t="136356" x="3263900" y="4768850"/>
          <p14:tracePt t="136372" x="3200400" y="4864100"/>
          <p14:tracePt t="136389" x="3124200" y="4965700"/>
          <p14:tracePt t="136389" x="3092450" y="5022850"/>
          <p14:tracePt t="136406" x="3048000" y="5080000"/>
          <p14:tracePt t="136422" x="3003550" y="5137150"/>
          <p14:tracePt t="136439" x="2978150" y="5181600"/>
          <p14:tracePt t="136456" x="2952750" y="5226050"/>
          <p14:tracePt t="136472" x="2940050" y="5245100"/>
          <p14:tracePt t="136489" x="2927350" y="5257800"/>
          <p14:tracePt t="136489" x="2921000" y="5289550"/>
          <p14:tracePt t="136507" x="2914650" y="5314950"/>
          <p14:tracePt t="136522" x="2895600" y="5397500"/>
          <p14:tracePt t="136539" x="2882900" y="5441950"/>
          <p14:tracePt t="136556" x="2876550" y="5473700"/>
          <p14:tracePt t="136573" x="2876550" y="5480050"/>
          <p14:tracePt t="136589" x="2876550" y="5492750"/>
          <p14:tracePt t="136605" x="2876550" y="5499100"/>
          <p14:tracePt t="136636" x="2876550" y="5505450"/>
          <p14:tracePt t="136643" x="2876550" y="5511800"/>
          <p14:tracePt t="136655" x="2876550" y="5524500"/>
          <p14:tracePt t="136655" x="2876550" y="5530850"/>
          <p14:tracePt t="136673" x="2876550" y="5537200"/>
          <p14:tracePt t="136701" x="2876550" y="5543550"/>
          <p14:tracePt t="136708" x="2876550" y="5549900"/>
          <p14:tracePt t="136723" x="2876550" y="5562600"/>
          <p14:tracePt t="136739" x="2889250" y="5575300"/>
          <p14:tracePt t="136756" x="2901950" y="5581650"/>
          <p14:tracePt t="136772" x="2940050" y="5619750"/>
          <p14:tracePt t="136788" x="2971800" y="5638800"/>
          <p14:tracePt t="136805" x="3009900" y="5664200"/>
          <p14:tracePt t="136822" x="3048000" y="5708650"/>
          <p14:tracePt t="136839" x="3073400" y="5721350"/>
          <p14:tracePt t="136855" x="3098800" y="5740400"/>
          <p14:tracePt t="136872" x="3124200" y="5753100"/>
          <p14:tracePt t="136889" x="3143250" y="5759450"/>
          <p14:tracePt t="136906" x="3162300" y="5759450"/>
          <p14:tracePt t="136923" x="3168650" y="5759450"/>
          <p14:tracePt t="136939" x="3175000" y="5759450"/>
          <p14:tracePt t="136955" x="3181350" y="5759450"/>
          <p14:tracePt t="137011" x="3187700" y="5759450"/>
          <p14:tracePt t="137149" x="3194050" y="5759450"/>
          <p14:tracePt t="137157" x="3200400" y="5759450"/>
          <p14:tracePt t="137163" x="3213100" y="5759450"/>
          <p14:tracePt t="137172" x="3225800" y="5759450"/>
          <p14:tracePt t="137190" x="3232150" y="5759450"/>
          <p14:tracePt t="137205" x="3244850" y="5759450"/>
          <p14:tracePt t="137222" x="3251200" y="5759450"/>
          <p14:tracePt t="137293" x="3257550" y="5759450"/>
          <p14:tracePt t="137329" x="3263900" y="5759450"/>
          <p14:tracePt t="137415" x="3282950" y="5759450"/>
          <p14:tracePt t="137451" x="3289300" y="5759450"/>
          <p14:tracePt t="137458" x="3314700" y="5759450"/>
          <p14:tracePt t="137474" x="3321050" y="5759450"/>
          <p14:tracePt t="137489" x="3327400" y="5759450"/>
          <p14:tracePt t="137506" x="3333750" y="5759450"/>
          <p14:tracePt t="138407" x="3429000" y="5721350"/>
          <p14:tracePt t="138563" x="3575050" y="5645150"/>
          <p14:tracePt t="138568" x="3740150" y="5562600"/>
          <p14:tracePt t="138576" x="3943350" y="5486400"/>
          <p14:tracePt t="138589" x="4400550" y="5391150"/>
          <p14:tracePt t="138606" x="4673600" y="5378450"/>
          <p14:tracePt t="138621" x="4927600" y="5384800"/>
          <p14:tracePt t="138638" x="5238750" y="5397500"/>
          <p14:tracePt t="138654" x="5873750" y="5403850"/>
          <p14:tracePt t="138671" x="6254750" y="5321300"/>
          <p14:tracePt t="138689" x="6426200" y="5264150"/>
          <p14:tracePt t="138689" x="6483350" y="5232400"/>
          <p14:tracePt t="138707" x="6578600" y="5187950"/>
          <p14:tracePt t="138722" x="6648450" y="5137150"/>
          <p14:tracePt t="138738" x="6686550" y="5073650"/>
          <p14:tracePt t="138738" x="6711950" y="5041900"/>
          <p14:tracePt t="138757" x="6731000" y="4984750"/>
          <p14:tracePt t="138772" x="6731000" y="4927600"/>
          <p14:tracePt t="138789" x="6686550" y="4845050"/>
          <p14:tracePt t="138805" x="6610350" y="4718050"/>
          <p14:tracePt t="138822" x="6559550" y="4667250"/>
          <p14:tracePt t="138838" x="6489700" y="4603750"/>
          <p14:tracePt t="138855" x="6330950" y="4508500"/>
          <p14:tracePt t="138874" x="6235700" y="4470400"/>
          <p14:tracePt t="138888" x="6127750" y="4445000"/>
          <p14:tracePt t="138905" x="5975350" y="4438650"/>
          <p14:tracePt t="138923" x="5886450" y="4438650"/>
          <p14:tracePt t="138939" x="5797550" y="4451350"/>
          <p14:tracePt t="138955" x="5645150" y="4502150"/>
          <p14:tracePt t="138955" x="5568950" y="4540250"/>
          <p14:tracePt t="138972" x="5461000" y="4610100"/>
          <p14:tracePt t="138989" x="5365750" y="4673600"/>
          <p14:tracePt t="139006" x="5283200" y="4718050"/>
          <p14:tracePt t="139006" x="5245100" y="4743450"/>
          <p14:tracePt t="139023" x="5181600" y="4768850"/>
          <p14:tracePt t="139039" x="5137150" y="4794250"/>
          <p14:tracePt t="139055" x="5099050" y="4826000"/>
          <p14:tracePt t="139072" x="5048250" y="4889500"/>
          <p14:tracePt t="139089" x="5003800" y="4972050"/>
          <p14:tracePt t="139106" x="4965700" y="5048250"/>
          <p14:tracePt t="139122" x="4921250" y="5118100"/>
          <p14:tracePt t="139139" x="4902200" y="5162550"/>
          <p14:tracePt t="139155" x="4895850" y="5200650"/>
          <p14:tracePt t="139172" x="4883150" y="5264150"/>
          <p14:tracePt t="139172" x="4870450" y="5295900"/>
          <p14:tracePt t="139189" x="4870450" y="5359400"/>
          <p14:tracePt t="139205" x="4870450" y="5403850"/>
          <p14:tracePt t="139222" x="4883150" y="5429250"/>
          <p14:tracePt t="139222" x="4889500" y="5441950"/>
          <p14:tracePt t="139240" x="4908550" y="5467350"/>
          <p14:tracePt t="139256" x="4965700" y="5499100"/>
          <p14:tracePt t="139272" x="5111750" y="5530850"/>
          <p14:tracePt t="139288" x="5251450" y="5562600"/>
          <p14:tracePt t="139305" x="5321300" y="5575300"/>
          <p14:tracePt t="139322" x="5384800" y="5588000"/>
          <p14:tracePt t="139338" x="5492750" y="5588000"/>
          <p14:tracePt t="139355" x="5556250" y="5588000"/>
          <p14:tracePt t="139372" x="5626100" y="5575300"/>
          <p14:tracePt t="139388" x="5803900" y="5549900"/>
          <p14:tracePt t="139406" x="5949950" y="5537200"/>
          <p14:tracePt t="139421" x="6051550" y="5518150"/>
          <p14:tracePt t="139438" x="6140450" y="5505450"/>
          <p14:tracePt t="139438" x="6178550" y="5492750"/>
          <p14:tracePt t="139456" x="6242050" y="5473700"/>
          <p14:tracePt t="139471" x="6305550" y="5441950"/>
          <p14:tracePt t="139488" x="6350000" y="5416550"/>
          <p14:tracePt t="139488" x="6369050" y="5397500"/>
          <p14:tracePt t="139507" x="6413500" y="5365750"/>
          <p14:tracePt t="139522" x="6457950" y="5302250"/>
          <p14:tracePt t="139538" x="6502400" y="5238750"/>
          <p14:tracePt t="139538" x="6515100" y="5200650"/>
          <p14:tracePt t="139557" x="6540500" y="5118100"/>
          <p14:tracePt t="139572" x="6565900" y="5048250"/>
          <p14:tracePt t="139589" x="6565900" y="4997450"/>
          <p14:tracePt t="139604" x="6553200" y="4946650"/>
          <p14:tracePt t="139604" x="6540500" y="4921250"/>
          <p14:tracePt t="139621" x="6508750" y="4876800"/>
          <p14:tracePt t="139637" x="6419850" y="4819650"/>
          <p14:tracePt t="139654" x="6305550" y="4743450"/>
          <p14:tracePt t="139671" x="6146800" y="4654550"/>
          <p14:tracePt t="139688" x="6000750" y="4622800"/>
          <p14:tracePt t="139705" x="5867400" y="4610100"/>
          <p14:tracePt t="139705" x="5810250" y="4610100"/>
          <p14:tracePt t="139723" x="5727700" y="4610100"/>
          <p14:tracePt t="139738" x="5676900" y="4610100"/>
          <p14:tracePt t="139755" x="5657850" y="4616450"/>
          <p14:tracePt t="139755" x="5651500" y="4622800"/>
          <p14:tracePt t="139773" x="5645150" y="4622800"/>
          <p14:tracePt t="139788" x="5619750" y="4635500"/>
          <p14:tracePt t="139805" x="5594350" y="4660900"/>
          <p14:tracePt t="139821" x="5562600" y="4673600"/>
          <p14:tracePt t="139838" x="5549900" y="4686300"/>
          <p14:tracePt t="139855" x="5543550" y="4686300"/>
          <p14:tracePt t="139871" x="5537200" y="4686300"/>
          <p14:tracePt t="143407" x="5543550" y="4686300"/>
          <p14:tracePt t="144105" x="5549900" y="4686300"/>
          <p14:tracePt t="144169" x="5556250" y="4686300"/>
          <p14:tracePt t="144250" x="5575300" y="4679950"/>
          <p14:tracePt t="144905" x="5645150" y="4654550"/>
          <p14:tracePt t="144912" x="5721350" y="4622800"/>
          <p14:tracePt t="144921" x="5861050" y="4572000"/>
          <p14:tracePt t="144937" x="6007100" y="4508500"/>
          <p14:tracePt t="144953" x="6273800" y="4457700"/>
          <p14:tracePt t="144972" x="6413500" y="4445000"/>
          <p14:tracePt t="144987" x="6623050" y="4432300"/>
          <p14:tracePt t="144987" x="6731000" y="4432300"/>
          <p14:tracePt t="145007" x="6826250" y="4432300"/>
          <p14:tracePt t="145020" x="7239000" y="4432300"/>
          <p14:tracePt t="145037" x="7385050" y="4432300"/>
          <p14:tracePt t="145053" x="7543800" y="4425950"/>
          <p14:tracePt t="145070" x="7670800" y="4419600"/>
          <p14:tracePt t="145087" x="7696200" y="4419600"/>
          <p14:tracePt t="145104" x="7708900" y="4419600"/>
          <p14:tracePt t="145120" x="7721600" y="4419600"/>
          <p14:tracePt t="145136" x="7658100" y="4445000"/>
          <p14:tracePt t="145337" x="7594600" y="4476750"/>
          <p14:tracePt t="145345" x="7531100" y="4508500"/>
          <p14:tracePt t="145354" x="7473950" y="4540250"/>
          <p14:tracePt t="145369" x="7435850" y="4552950"/>
          <p14:tracePt t="145385" x="7397750" y="4591050"/>
          <p14:tracePt t="145405" x="7385050" y="4597400"/>
          <p14:tracePt t="145420" x="7372350" y="4610100"/>
          <p14:tracePt t="145420" x="7366000" y="4616450"/>
          <p14:tracePt t="145442" x="7359650" y="4654550"/>
          <p14:tracePt t="145454" x="7359650" y="4711700"/>
          <p14:tracePt t="145469" x="7359650" y="4762500"/>
          <p14:tracePt t="145485" x="7359650" y="4819650"/>
          <p14:tracePt t="145485" x="7359650" y="4845050"/>
          <p14:tracePt t="145504" x="7366000" y="4940300"/>
          <p14:tracePt t="145519" x="7391400" y="5060950"/>
          <p14:tracePt t="145535" x="7397750" y="5137150"/>
          <p14:tracePt t="145551" x="7410450" y="5187950"/>
          <p14:tracePt t="145551" x="7416800" y="5200650"/>
          <p14:tracePt t="145569" x="7429500" y="5245100"/>
          <p14:tracePt t="145585" x="7467600" y="5289550"/>
          <p14:tracePt t="145603" x="7556500" y="5378450"/>
          <p14:tracePt t="145603" x="7594600" y="5416550"/>
          <p14:tracePt t="145620" x="7670800" y="5486400"/>
          <p14:tracePt t="145635" x="7747000" y="5549900"/>
          <p14:tracePt t="145653" x="7861300" y="5607050"/>
          <p14:tracePt t="145653" x="7918450" y="5632450"/>
          <p14:tracePt t="145671" x="8026400" y="5664200"/>
          <p14:tracePt t="145687" x="8128000" y="5689600"/>
          <p14:tracePt t="145702" x="8242300" y="5708650"/>
          <p14:tracePt t="145718" x="8413750" y="5715000"/>
          <p14:tracePt t="145735" x="8477250" y="5715000"/>
          <p14:tracePt t="145752" x="8515350" y="5715000"/>
          <p14:tracePt t="145769" x="8572500" y="5708650"/>
          <p14:tracePt t="145786" x="8604250" y="5683250"/>
          <p14:tracePt t="145802" x="8642350" y="5638800"/>
          <p14:tracePt t="145819" x="8724900" y="5543550"/>
          <p14:tracePt t="145836" x="8782050" y="5473700"/>
          <p14:tracePt t="145852" x="8813800" y="5435600"/>
          <p14:tracePt t="145869" x="8820150" y="5340350"/>
          <p14:tracePt t="145869" x="8820150" y="5283200"/>
          <p14:tracePt t="145886" x="8782050" y="5143500"/>
          <p14:tracePt t="145902" x="8731250" y="5041900"/>
          <p14:tracePt t="145919" x="8667750" y="4914900"/>
          <p14:tracePt t="145919" x="8642350" y="4838700"/>
          <p14:tracePt t="145936" x="8578850" y="4711700"/>
          <p14:tracePt t="145952" x="8528050" y="4616450"/>
          <p14:tracePt t="145968" x="8458200" y="4552950"/>
          <p14:tracePt t="145985" x="8356600" y="4445000"/>
          <p14:tracePt t="146004" x="8305800" y="4400550"/>
          <p14:tracePt t="146019" x="8267700" y="4368800"/>
          <p14:tracePt t="146035" x="8210550" y="4343400"/>
          <p14:tracePt t="146053" x="8140700" y="4330700"/>
          <p14:tracePt t="146069" x="8032750" y="4330700"/>
          <p14:tracePt t="146084" x="7943850" y="4349750"/>
          <p14:tracePt t="146101" x="7848600" y="4400550"/>
          <p14:tracePt t="146119" x="7759700" y="4438650"/>
          <p14:tracePt t="146135" x="7645400" y="4502150"/>
          <p14:tracePt t="146151" x="7486650" y="4673600"/>
          <p14:tracePt t="146168" x="7429500" y="4768850"/>
          <p14:tracePt t="146185" x="7385050" y="4845050"/>
          <p14:tracePt t="146185" x="7378700" y="4864100"/>
          <p14:tracePt t="146203" x="7372350" y="4902200"/>
          <p14:tracePt t="146219" x="7372350" y="4927600"/>
          <p14:tracePt t="146235" x="7372350" y="4946650"/>
          <p14:tracePt t="146252" x="7385050" y="4978400"/>
          <p14:tracePt t="146269" x="7429500" y="4997450"/>
          <p14:tracePt t="146285" x="7467600" y="5016500"/>
          <p14:tracePt t="146303" x="7486650" y="5029200"/>
          <p14:tracePt t="146303" x="7493000" y="5041900"/>
          <p14:tracePt t="146319" x="7499350" y="5048250"/>
          <p14:tracePt t="146334" x="7518400" y="5054600"/>
          <p14:tracePt t="146351" x="7524750" y="5080000"/>
          <p14:tracePt t="146351" x="7531100" y="5099050"/>
          <p14:tracePt t="146369" x="7550150" y="5130800"/>
          <p14:tracePt t="146385" x="7581900" y="5181600"/>
          <p14:tracePt t="146402" x="7626350" y="5283200"/>
          <p14:tracePt t="146421" x="7658100" y="5327650"/>
          <p14:tracePt t="146437" x="7747000" y="5410200"/>
          <p14:tracePt t="146453" x="7924800" y="5518150"/>
          <p14:tracePt t="146470" x="8051800" y="5568950"/>
          <p14:tracePt t="146485" x="8191500" y="5600700"/>
          <p14:tracePt t="146502" x="8280400" y="5600700"/>
          <p14:tracePt t="146518" x="8375650" y="5588000"/>
          <p14:tracePt t="146535" x="8407400" y="5568950"/>
          <p14:tracePt t="146551" x="8458200" y="5511800"/>
          <p14:tracePt t="146568" x="8496300" y="5454650"/>
          <p14:tracePt t="146568" x="8534400" y="5416550"/>
          <p14:tracePt t="146585" x="8604250" y="5327650"/>
          <p14:tracePt t="146601" x="8674100" y="5232400"/>
          <p14:tracePt t="146618" x="8718550" y="5149850"/>
          <p14:tracePt t="146618" x="8750300" y="5073650"/>
          <p14:tracePt t="146636" x="8769350" y="4972050"/>
          <p14:tracePt t="146651" x="8763000" y="4864100"/>
          <p14:tracePt t="146668" x="8712200" y="4692650"/>
          <p14:tracePt t="146668" x="8680450" y="4616450"/>
          <p14:tracePt t="146687" x="8604250" y="4508500"/>
          <p14:tracePt t="146702" x="8534400" y="4432300"/>
          <p14:tracePt t="146718" x="8458200" y="4362450"/>
          <p14:tracePt t="146734" x="8191500" y="4235450"/>
          <p14:tracePt t="146751" x="8001000" y="4191000"/>
          <p14:tracePt t="146768" x="7810500" y="4184650"/>
          <p14:tracePt t="146784" x="7670800" y="4203700"/>
          <p14:tracePt t="146784" x="7594600" y="4222750"/>
          <p14:tracePt t="146803" x="7448550" y="4267200"/>
          <p14:tracePt t="146818" x="7340600" y="4305300"/>
          <p14:tracePt t="146835" x="7258050" y="4349750"/>
          <p14:tracePt t="146852" x="7200900" y="4413250"/>
          <p14:tracePt t="146868" x="7124700" y="4521200"/>
          <p14:tracePt t="146885" x="7086600" y="4616450"/>
          <p14:tracePt t="146885" x="7073900" y="4660900"/>
          <p14:tracePt t="146903" x="7042150" y="4743450"/>
          <p14:tracePt t="146918" x="7035800" y="4838700"/>
          <p14:tracePt t="146936" x="7035800" y="4914900"/>
          <p14:tracePt t="146936" x="7035800" y="4946650"/>
          <p14:tracePt t="146953" x="7061200" y="5010150"/>
          <p14:tracePt t="146969" x="7086600" y="5054600"/>
          <p14:tracePt t="146985" x="7131050" y="5118100"/>
          <p14:tracePt t="146985" x="7162800" y="5156200"/>
          <p14:tracePt t="147004" x="7245350" y="5245100"/>
          <p14:tracePt t="147019" x="7327900" y="5321300"/>
          <p14:tracePt t="147035" x="7391400" y="5391150"/>
          <p14:tracePt t="147051" x="7454900" y="5441950"/>
          <p14:tracePt t="147070" x="7473950" y="5454650"/>
          <p14:tracePt t="147086" x="7588250" y="5480050"/>
          <p14:tracePt t="147102" x="7740650" y="5505450"/>
          <p14:tracePt t="147121" x="7829550" y="5505450"/>
          <p14:tracePt t="147136" x="7931150" y="5486400"/>
          <p14:tracePt t="147152" x="8039100" y="5448300"/>
          <p14:tracePt t="147168" x="8134350" y="5365750"/>
          <p14:tracePt t="147184" x="8172450" y="5302250"/>
          <p14:tracePt t="147201" x="8185150" y="5264150"/>
          <p14:tracePt t="147218" x="8147050" y="5200650"/>
          <p14:tracePt t="147235" x="8064500" y="5143500"/>
          <p14:tracePt t="147252" x="7848600" y="5016500"/>
          <p14:tracePt t="147269" x="7080250" y="4749800"/>
          <p14:tracePt t="147286" x="6470650" y="4616450"/>
          <p14:tracePt t="147303" x="5937250" y="4565650"/>
          <p14:tracePt t="147303" x="5645150" y="4533900"/>
          <p14:tracePt t="147321" x="5327650" y="4502150"/>
          <p14:tracePt t="147336" x="5022850" y="4470400"/>
          <p14:tracePt t="147351" x="4864100" y="4457700"/>
          <p14:tracePt t="147367" x="4711700" y="4432300"/>
          <p14:tracePt t="147384" x="4464050" y="4406900"/>
          <p14:tracePt t="147401" x="4318000" y="4406900"/>
          <p14:tracePt t="147417" x="4146550" y="4432300"/>
          <p14:tracePt t="147434" x="3968750" y="4457700"/>
          <p14:tracePt t="147451" x="3886200" y="4464050"/>
          <p14:tracePt t="147468" x="3816350" y="4464050"/>
          <p14:tracePt t="147484" x="3771900" y="4470400"/>
          <p14:tracePt t="147502" x="3721100" y="4483100"/>
          <p14:tracePt t="147517" x="3663950" y="4514850"/>
          <p14:tracePt t="147534" x="3619500" y="4546600"/>
          <p14:tracePt t="147534" x="3594100" y="4584700"/>
          <p14:tracePt t="147551" x="3562350" y="4622800"/>
          <p14:tracePt t="147567" x="3536950" y="4648200"/>
          <p14:tracePt t="147584" x="3530600" y="4654550"/>
          <p14:tracePt t="147600" x="3505200" y="4705350"/>
          <p14:tracePt t="147617" x="3473450" y="4768850"/>
          <p14:tracePt t="147634" x="3441700" y="4845050"/>
          <p14:tracePt t="147634" x="3416300" y="4927600"/>
          <p14:tracePt t="147651" x="3403600" y="5022850"/>
          <p14:tracePt t="147668" x="3403600" y="5080000"/>
          <p14:tracePt t="147684" x="3403600" y="5111750"/>
          <p14:tracePt t="147702" x="3403600" y="5143500"/>
          <p14:tracePt t="147718" x="3422650" y="5194300"/>
          <p14:tracePt t="147734" x="3441700" y="5283200"/>
          <p14:tracePt t="147751" x="3467100" y="5365750"/>
          <p14:tracePt t="147751" x="3473450" y="5403850"/>
          <p14:tracePt t="147768" x="3479800" y="5429250"/>
          <p14:tracePt t="147783" x="3479800" y="5448300"/>
          <p14:tracePt t="147800" x="3486150" y="5461000"/>
          <p14:tracePt t="147800" x="3492500" y="5461000"/>
          <p14:tracePt t="147818" x="3505200" y="5473700"/>
          <p14:tracePt t="147834" x="3530600" y="5492750"/>
          <p14:tracePt t="147850" x="3575050" y="5511800"/>
          <p14:tracePt t="147867" x="3619500" y="5524500"/>
          <p14:tracePt t="147883" x="3632200" y="5537200"/>
          <p14:tracePt t="147900" x="3657600" y="5543550"/>
          <p14:tracePt t="147917" x="3689350" y="5543550"/>
          <p14:tracePt t="147933" x="3721100" y="5543550"/>
          <p14:tracePt t="147950" x="3740150" y="5543550"/>
          <p14:tracePt t="147967" x="3771900" y="5543550"/>
          <p14:tracePt t="147984" x="3778250" y="5556250"/>
          <p14:tracePt t="148001" x="3790950" y="5556250"/>
          <p14:tracePt t="148017" x="3822700" y="5556250"/>
          <p14:tracePt t="148017" x="3835400" y="5556250"/>
          <p14:tracePt t="148034" x="3879850" y="5556250"/>
          <p14:tracePt t="148050" x="3905250" y="5556250"/>
          <p14:tracePt t="148067" x="3911600" y="5556250"/>
          <p14:tracePt t="148083" x="3930650" y="5556250"/>
          <p14:tracePt t="148100" x="3943350" y="5556250"/>
          <p14:tracePt t="148116" x="3962400" y="5549900"/>
          <p14:tracePt t="148116" x="3981450" y="5543550"/>
          <p14:tracePt t="148135" x="4000500" y="5524500"/>
          <p14:tracePt t="148151" x="4025900" y="5486400"/>
          <p14:tracePt t="148167" x="4057650" y="5454650"/>
          <p14:tracePt t="148184" x="4083050" y="5391150"/>
          <p14:tracePt t="148200" x="4095750" y="5353050"/>
          <p14:tracePt t="148217" x="4108450" y="5302250"/>
          <p14:tracePt t="148233" x="4114800" y="5105400"/>
          <p14:tracePt t="148251" x="4114800" y="4940300"/>
          <p14:tracePt t="148267" x="4102100" y="4851400"/>
          <p14:tracePt t="148284" x="4083050" y="4813300"/>
          <p14:tracePt t="148284" x="4076700" y="4800600"/>
          <p14:tracePt t="148301" x="4064000" y="4787900"/>
          <p14:tracePt t="148318" x="4032250" y="4768850"/>
          <p14:tracePt t="148335" x="4000500" y="4756150"/>
          <p14:tracePt t="148335" x="3987800" y="4749800"/>
          <p14:tracePt t="148352" x="3962400" y="4749800"/>
          <p14:tracePt t="148367" x="3937000" y="4749800"/>
          <p14:tracePt t="148384" x="3911600" y="4749800"/>
          <p14:tracePt t="148401" x="3898900" y="4749800"/>
          <p14:tracePt t="148417" x="3892550" y="4756150"/>
          <p14:tracePt t="148433" x="3873500" y="4768850"/>
          <p14:tracePt t="148451" x="3873500" y="4775200"/>
          <p14:tracePt t="148468" x="3886200" y="4781550"/>
          <p14:tracePt t="148484" x="3981450" y="4787900"/>
          <p14:tracePt t="148502" x="4438650" y="4787900"/>
          <p14:tracePt t="148519" x="4997450" y="4787900"/>
          <p14:tracePt t="148534" x="5689600" y="4806950"/>
          <p14:tracePt t="148551" x="6508750" y="4927600"/>
          <p14:tracePt t="148551" x="6889750" y="5022850"/>
          <p14:tracePt t="148568" x="7588250" y="5276850"/>
          <p14:tracePt t="148584" x="8140700" y="5492750"/>
          <p14:tracePt t="148601" x="8534400" y="5645150"/>
          <p14:tracePt t="148619" x="8648700" y="5683250"/>
          <p14:tracePt t="148634" x="8699500" y="5689600"/>
          <p14:tracePt t="148651" x="8718550" y="5689600"/>
          <p14:tracePt t="148668" x="8737600" y="5657850"/>
          <p14:tracePt t="148684" x="8712200" y="5581650"/>
          <p14:tracePt t="148701" x="8693150" y="5549900"/>
          <p14:tracePt t="148701" x="8680450" y="5543550"/>
          <p14:tracePt t="148719" x="8648700" y="5530850"/>
          <p14:tracePt t="148734" x="8629650" y="5530850"/>
          <p14:tracePt t="148751" x="8597900" y="5530850"/>
          <p14:tracePt t="148767" x="8489950" y="5524500"/>
          <p14:tracePt t="148784" x="8382000" y="5505450"/>
          <p14:tracePt t="148801" x="8267700" y="5486400"/>
          <p14:tracePt t="148817" x="7969250" y="5441950"/>
          <p14:tracePt t="148835" x="7772400" y="5422900"/>
          <p14:tracePt t="148850" x="7537450" y="5422900"/>
          <p14:tracePt t="148867" x="7378700" y="5422900"/>
          <p14:tracePt t="148867" x="7289800" y="5435600"/>
          <p14:tracePt t="148885" x="7118350" y="5448300"/>
          <p14:tracePt t="148900" x="6978650" y="5467350"/>
          <p14:tracePt t="148917" x="6870700" y="5499100"/>
          <p14:tracePt t="148917" x="6794500" y="5518150"/>
          <p14:tracePt t="148935" x="6635750" y="5530850"/>
          <p14:tracePt t="148951" x="6515100" y="5549900"/>
          <p14:tracePt t="148968" x="6375400" y="5549900"/>
          <p14:tracePt t="148984" x="6261100" y="5549900"/>
          <p14:tracePt t="149002" x="6229350" y="5549900"/>
          <p14:tracePt t="149018" x="6216650" y="5549900"/>
          <p14:tracePt t="149034" x="6197600" y="5549900"/>
          <p14:tracePt t="149051" x="6191250" y="5549900"/>
          <p14:tracePt t="149066" x="6223000" y="5543550"/>
          <p14:tracePt t="149123" x="6261100" y="5530850"/>
          <p14:tracePt t="149130" x="6305550" y="5511800"/>
          <p14:tracePt t="149138" x="6356350" y="5492750"/>
          <p14:tracePt t="149153" x="6515100" y="5454650"/>
          <p14:tracePt t="149169" x="6794500" y="5416550"/>
          <p14:tracePt t="149183" x="6889750" y="5391150"/>
          <p14:tracePt t="149200" x="6991350" y="5391150"/>
          <p14:tracePt t="149217" x="7023100" y="5391150"/>
          <p14:tracePt t="149233" x="7067550" y="5391150"/>
          <p14:tracePt t="149251" x="7131050" y="5391150"/>
          <p14:tracePt t="149267" x="7181850" y="5384800"/>
          <p14:tracePt t="149284" x="7226300" y="5384800"/>
          <p14:tracePt t="149300" x="7264400" y="5384800"/>
          <p14:tracePt t="149300" x="7270750" y="5384800"/>
          <p14:tracePt t="149318" x="7289800" y="5384800"/>
          <p14:tracePt t="149333" x="7296150" y="5384800"/>
          <p14:tracePt t="149351" x="7302500" y="5384800"/>
          <p14:tracePt t="149368" x="7315200" y="5384800"/>
          <p14:tracePt t="149384" x="7340600" y="5384800"/>
          <p14:tracePt t="149400" x="7359650" y="5384800"/>
          <p14:tracePt t="149417" x="7372350" y="5384800"/>
          <p14:tracePt t="149434" x="7391400" y="5384800"/>
          <p14:tracePt t="149451" x="7397750" y="5384800"/>
          <p14:tracePt t="149504" x="7404100" y="5384800"/>
          <p14:tracePt t="149513" x="7410450" y="5384800"/>
          <p14:tracePt t="149519" x="7416800" y="5384800"/>
          <p14:tracePt t="149535" x="7429500" y="5384800"/>
          <p14:tracePt t="149550" x="7435850" y="5384800"/>
          <p14:tracePt t="151328" x="7442200" y="5384800"/>
          <p14:tracePt t="152107" x="7448550" y="5378450"/>
          <p14:tracePt t="152129" x="7454900" y="5372100"/>
          <p14:tracePt t="152136" x="7461250" y="5372100"/>
          <p14:tracePt t="152151" x="7467600" y="5372100"/>
          <p14:tracePt t="153920" x="7366000" y="5340350"/>
          <p14:tracePt t="154328" x="7143750" y="5251450"/>
          <p14:tracePt t="154335" x="6426200" y="4991100"/>
          <p14:tracePt t="154351" x="5060950" y="4425950"/>
          <p14:tracePt t="154366" x="3263900" y="3930650"/>
          <p14:tracePt t="154383" x="1644650" y="3517900"/>
          <p14:tracePt t="154399" x="450850" y="3092450"/>
          <p14:tracePt t="154415" x="196850" y="2908300"/>
          <p14:tracePt t="154432" x="69850" y="2482850"/>
          <p14:tracePt t="154448" x="222250" y="1917700"/>
          <p14:tracePt t="154467" x="228600" y="1898650"/>
          <p14:tracePt t="154482" x="241300" y="1689100"/>
          <p14:tracePt t="154695" x="254000" y="1358900"/>
          <p14:tracePt t="154703" x="266700" y="1016000"/>
          <p14:tracePt t="154715" x="342900" y="0"/>
          <p14:tracePt t="154734" x="1308100" y="0"/>
          <p14:tracePt t="155106" x="1339850" y="0"/>
          <p14:tracePt t="155113" x="1358900" y="0"/>
          <p14:tracePt t="155120" x="1371600" y="0"/>
          <p14:tracePt t="155131" x="1397000" y="0"/>
          <p14:tracePt t="155148" x="1403350" y="0"/>
          <p14:tracePt t="155164" x="1403350" y="6350"/>
          <p14:tracePt t="155265" x="1403350" y="12700"/>
          <p14:tracePt t="155274" x="1397000" y="12700"/>
          <p14:tracePt t="155301" x="1390650" y="12700"/>
          <p14:tracePt t="155315" x="1384300" y="12700"/>
          <p14:tracePt t="155329" x="1377950" y="12700"/>
          <p14:tracePt t="155345" x="1371600" y="12700"/>
          <p14:tracePt t="155353" x="1365250" y="12700"/>
          <p14:tracePt t="155366" x="1358900" y="12700"/>
          <p14:tracePt t="155381" x="1339850" y="19050"/>
          <p14:tracePt t="155398" x="1339850" y="25400"/>
          <p14:tracePt t="155414" x="1339850" y="31750"/>
          <p14:tracePt t="155432" x="1333500" y="31750"/>
          <p14:tracePt t="155447" x="1327150" y="38100"/>
          <p14:tracePt t="155464" x="1320800" y="44450"/>
          <p14:tracePt t="155464" x="1314450" y="50800"/>
          <p14:tracePt t="155482" x="1308100" y="57150"/>
          <p14:tracePt t="155499" x="1219200" y="10160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digital circuit that is used to perform the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addition of numeric values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It is one of the most basic circuits and is found in arithmetic logic units of computing devices.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two types of adders: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Half adder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adder</a:t>
            </a:r>
          </a:p>
          <a:p>
            <a:pPr marL="0" indent="0">
              <a:buNone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Multiple Half and Full adders further we will design more bigger circuit: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Binary adder /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subtractor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Carry look ahead adder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800346" y="0"/>
            <a:ext cx="1371601" cy="900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097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130"/>
    </mc:Choice>
    <mc:Fallback xmlns="">
      <p:transition spd="slow" advTm="93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  <p:extLst>
    <p:ext uri="{3A86A75C-4F4B-4683-9AE1-C65F6400EC91}">
      <p14:laserTraceLst xmlns:p14="http://schemas.microsoft.com/office/powerpoint/2010/main">
        <p14:tracePtLst>
          <p14:tracePt t="12463" x="965200" y="5238750"/>
          <p14:tracePt t="13105" x="1028700" y="5130800"/>
          <p14:tracePt t="13243" x="1276350" y="4686300"/>
          <p14:tracePt t="13251" x="1460500" y="4425950"/>
          <p14:tracePt t="13258" x="1841500" y="3911600"/>
          <p14:tracePt t="13267" x="2393950" y="3232150"/>
          <p14:tracePt t="13284" x="2908300" y="2667000"/>
          <p14:tracePt t="13284" x="3194050" y="2413000"/>
          <p14:tracePt t="13303" x="3575050" y="2051050"/>
          <p14:tracePt t="13317" x="3898900" y="1835150"/>
          <p14:tracePt t="13334" x="4146550" y="1701800"/>
          <p14:tracePt t="13334" x="4254500" y="1638300"/>
          <p14:tracePt t="13352" x="4540250" y="1428750"/>
          <p14:tracePt t="13368" x="4711700" y="1301750"/>
          <p14:tracePt t="13384" x="4845050" y="1231900"/>
          <p14:tracePt t="13400" x="5010150" y="1155700"/>
          <p14:tracePt t="13418" x="5054600" y="1130300"/>
          <p14:tracePt t="13434" x="5073650" y="1123950"/>
          <p14:tracePt t="13450" x="5080000" y="1123950"/>
          <p14:tracePt t="13469" x="5111750" y="1104900"/>
          <p14:tracePt t="13485" x="5162550" y="1073150"/>
          <p14:tracePt t="13485" x="5200650" y="1054100"/>
          <p14:tracePt t="13504" x="5264150" y="1028700"/>
          <p14:tracePt t="13519" x="5295900" y="1016000"/>
          <p14:tracePt t="13534" x="5340350" y="1016000"/>
          <p14:tracePt t="13550" x="5365750" y="1016000"/>
          <p14:tracePt t="13550" x="5384800" y="1016000"/>
          <p14:tracePt t="13569" x="5410200" y="1022350"/>
          <p14:tracePt t="13584" x="5435600" y="1035050"/>
          <p14:tracePt t="13601" x="5441950" y="1041400"/>
          <p14:tracePt t="13617" x="5448300" y="1066800"/>
          <p14:tracePt t="13636" x="5461000" y="1085850"/>
          <p14:tracePt t="13649" x="5461000" y="1123950"/>
          <p14:tracePt t="13666" x="5461000" y="1162050"/>
          <p14:tracePt t="13666" x="5461000" y="1181100"/>
          <p14:tracePt t="13683" x="5461000" y="1193800"/>
          <p14:tracePt t="13699" x="5461000" y="1206500"/>
          <p14:tracePt t="13716" x="5461000" y="1219200"/>
          <p14:tracePt t="13716" x="5461000" y="1225550"/>
          <p14:tracePt t="13734" x="5461000" y="1238250"/>
          <p14:tracePt t="13750" x="5461000" y="1244600"/>
          <p14:tracePt t="13768" x="5461000" y="1257300"/>
          <p14:tracePt t="13785" x="5461000" y="1270000"/>
          <p14:tracePt t="13800" x="5461000" y="1282700"/>
          <p14:tracePt t="13816" x="5461000" y="1289050"/>
          <p14:tracePt t="13832" x="5473700" y="1301750"/>
          <p14:tracePt t="13850" x="5473700" y="1320800"/>
          <p14:tracePt t="13865" x="5486400" y="1339850"/>
          <p14:tracePt t="13882" x="5499100" y="1365250"/>
          <p14:tracePt t="13899" x="5518150" y="1403350"/>
          <p14:tracePt t="13916" x="5549900" y="1428750"/>
          <p14:tracePt t="13933" x="5613400" y="1466850"/>
          <p14:tracePt t="13951" x="5645150" y="1479550"/>
          <p14:tracePt t="13966" x="5683250" y="1504950"/>
          <p14:tracePt t="13983" x="5727700" y="1524000"/>
          <p14:tracePt t="13983" x="5746750" y="1530350"/>
          <p14:tracePt t="14001" x="5778500" y="1536700"/>
          <p14:tracePt t="14017" x="5822950" y="1555750"/>
          <p14:tracePt t="14033" x="5854700" y="1568450"/>
          <p14:tracePt t="14048" x="5886450" y="1581150"/>
          <p14:tracePt t="14048" x="5911850" y="1587500"/>
          <p14:tracePt t="14066" x="5943600" y="1600200"/>
          <p14:tracePt t="14082" x="5981700" y="1612900"/>
          <p14:tracePt t="14099" x="6000750" y="1612900"/>
          <p14:tracePt t="14099" x="6007100" y="1612900"/>
          <p14:tracePt t="14116" x="6038850" y="1612900"/>
          <p14:tracePt t="14132" x="6064250" y="1612900"/>
          <p14:tracePt t="14148" x="6115050" y="1612900"/>
          <p14:tracePt t="14167" x="6165850" y="1619250"/>
          <p14:tracePt t="14182" x="6210300" y="1619250"/>
          <p14:tracePt t="14198" x="6280150" y="1631950"/>
          <p14:tracePt t="14218" x="6330950" y="1644650"/>
          <p14:tracePt t="14233" x="6369050" y="1644650"/>
          <p14:tracePt t="14250" x="6426200" y="1644650"/>
          <p14:tracePt t="14266" x="6483350" y="1638300"/>
          <p14:tracePt t="14283" x="6496050" y="1638300"/>
          <p14:tracePt t="14614" x="6502400" y="1638300"/>
          <p14:tracePt t="14621" x="6515100" y="1644650"/>
          <p14:tracePt t="14633" x="6578600" y="1651000"/>
          <p14:tracePt t="14650" x="6654800" y="1657350"/>
          <p14:tracePt t="14666" x="6724650" y="1663700"/>
          <p14:tracePt t="14682" x="6781800" y="1663700"/>
          <p14:tracePt t="14682" x="6800850" y="1663700"/>
          <p14:tracePt t="14701" x="6851650" y="1663700"/>
          <p14:tracePt t="14716" x="6927850" y="1663700"/>
          <p14:tracePt t="14732" x="7035800" y="1651000"/>
          <p14:tracePt t="14732" x="7067550" y="1651000"/>
          <p14:tracePt t="14751" x="7124700" y="1638300"/>
          <p14:tracePt t="14767" x="7181850" y="1638300"/>
          <p14:tracePt t="14784" x="7302500" y="1619250"/>
          <p14:tracePt t="14803" x="7397750" y="1612900"/>
          <p14:tracePt t="14816" x="7467600" y="1612900"/>
          <p14:tracePt t="14832" x="7518400" y="1612900"/>
          <p14:tracePt t="14849" x="7575550" y="1612900"/>
          <p14:tracePt t="14849" x="7613650" y="1612900"/>
          <p14:tracePt t="14867" x="7689850" y="1625600"/>
          <p14:tracePt t="14881" x="7759700" y="1631950"/>
          <p14:tracePt t="14897" x="7816850" y="1638300"/>
          <p14:tracePt t="14914" x="7880350" y="1651000"/>
          <p14:tracePt t="14931" x="7931150" y="1663700"/>
          <p14:tracePt t="14949" x="8001000" y="1689100"/>
          <p14:tracePt t="14968" x="8020050" y="1701800"/>
          <p14:tracePt t="14985" x="8026400" y="1708150"/>
          <p14:tracePt t="14999" x="8032750" y="1708150"/>
          <p14:tracePt t="15015" x="8032750" y="1714500"/>
          <p14:tracePt t="15038" x="8032750" y="1720850"/>
          <p14:tracePt t="15081" x="8032750" y="1727200"/>
          <p14:tracePt t="15162" x="8051800" y="1727200"/>
          <p14:tracePt t="15882" x="8077200" y="1727200"/>
          <p14:tracePt t="15889" x="8108950" y="1727200"/>
          <p14:tracePt t="15897" x="8172450" y="1727200"/>
          <p14:tracePt t="15914" x="8229600" y="1727200"/>
          <p14:tracePt t="15931" x="8286750" y="1727200"/>
          <p14:tracePt t="15947" x="8299450" y="1727200"/>
          <p14:tracePt t="15963" x="8318500" y="1727200"/>
          <p14:tracePt t="15981" x="8350250" y="1727200"/>
          <p14:tracePt t="15999" x="8394700" y="1727200"/>
          <p14:tracePt t="16014" x="8432800" y="1727200"/>
          <p14:tracePt t="16030" x="8489950" y="1727200"/>
          <p14:tracePt t="16030" x="8515350" y="1727200"/>
          <p14:tracePt t="16047" x="8540750" y="1727200"/>
          <p14:tracePt t="16063" x="8553450" y="1727200"/>
          <p14:tracePt t="16080" x="8566150" y="1727200"/>
          <p14:tracePt t="16096" x="8604250" y="1727200"/>
          <p14:tracePt t="16113" x="8642350" y="1727200"/>
          <p14:tracePt t="16130" x="8674100" y="1727200"/>
          <p14:tracePt t="16146" x="8693150" y="1727200"/>
          <p14:tracePt t="16163" x="8705850" y="1727200"/>
          <p14:tracePt t="16181" x="8712200" y="1727200"/>
          <p14:tracePt t="16199" x="8724900" y="1727200"/>
          <p14:tracePt t="16214" x="8743950" y="1727200"/>
          <p14:tracePt t="16230" x="8769350" y="1727200"/>
          <p14:tracePt t="16247" x="8813800" y="1727200"/>
          <p14:tracePt t="16247" x="8826500" y="1727200"/>
          <p14:tracePt t="16264" x="8864600" y="1727200"/>
          <p14:tracePt t="16280" x="8883650" y="1727200"/>
          <p14:tracePt t="16297" x="8909050" y="1727200"/>
          <p14:tracePt t="16297" x="8921750" y="1727200"/>
          <p14:tracePt t="16315" x="8940800" y="1720850"/>
          <p14:tracePt t="16332" x="8966200" y="1720850"/>
          <p14:tracePt t="16348" x="8991600" y="1714500"/>
          <p14:tracePt t="16366" x="9010650" y="1714500"/>
          <p14:tracePt t="26016" x="9017000" y="1714500"/>
          <p14:tracePt t="26350" x="9023350" y="1714500"/>
          <p14:tracePt t="26357" x="9029700" y="1714500"/>
          <p14:tracePt t="26364" x="9036050" y="1714500"/>
          <p14:tracePt t="26378" x="9042400" y="1714500"/>
          <p14:tracePt t="26392" x="9048750" y="1714500"/>
          <p14:tracePt t="26430" x="9061450" y="1714500"/>
          <p14:tracePt t="26437" x="9074150" y="1714500"/>
          <p14:tracePt t="26789" x="9080500" y="1714500"/>
          <p14:tracePt t="26797" x="9099550" y="1714500"/>
          <p14:tracePt t="26811" x="9118600" y="1714500"/>
          <p14:tracePt t="26827" x="9156700" y="1714500"/>
          <p14:tracePt t="26843" x="9226550" y="1714500"/>
          <p14:tracePt t="26859" x="9290050" y="1720850"/>
          <p14:tracePt t="26859" x="9309100" y="1720850"/>
          <p14:tracePt t="26877" x="9340850" y="1720850"/>
          <p14:tracePt t="26893" x="9353550" y="1720850"/>
          <p14:tracePt t="26909" x="9359900" y="1720850"/>
          <p14:tracePt t="26934" x="9366250" y="1720850"/>
          <p14:tracePt t="26942" x="9372600" y="1720850"/>
          <p14:tracePt t="26959" x="9385300" y="1720850"/>
          <p14:tracePt t="26998" x="9385300" y="1727200"/>
          <p14:tracePt t="31372" x="9391650" y="1727200"/>
          <p14:tracePt t="31737" x="9398000" y="1727200"/>
          <p14:tracePt t="31744" x="9404350" y="1727200"/>
          <p14:tracePt t="31780" x="9410700" y="1727200"/>
          <p14:tracePt t="31787" x="9417050" y="1727200"/>
          <p14:tracePt t="31794" x="9417050" y="1733550"/>
          <p14:tracePt t="31806" x="9436100" y="1733550"/>
          <p14:tracePt t="31824" x="9448800" y="1733550"/>
          <p14:tracePt t="31841" x="9455150" y="1733550"/>
          <p14:tracePt t="31856" x="9461500" y="1733550"/>
          <p14:tracePt t="31874" x="9467850" y="1733550"/>
          <p14:tracePt t="31895" x="9480550" y="1733550"/>
          <p14:tracePt t="31907" x="9486900" y="1733550"/>
          <p14:tracePt t="31924" x="9499600" y="1733550"/>
          <p14:tracePt t="31940" x="9505950" y="1733550"/>
          <p14:tracePt t="31956" x="9512300" y="1733550"/>
          <p14:tracePt t="32010" x="9518650" y="1733550"/>
          <p14:tracePt t="32017" x="9525000" y="1733550"/>
          <p14:tracePt t="32025" x="9537700" y="1733550"/>
          <p14:tracePt t="32041" x="9544050" y="1733550"/>
          <p14:tracePt t="32057" x="9556750" y="1733550"/>
          <p14:tracePt t="32077" x="9563100" y="1733550"/>
          <p14:tracePt t="32284" x="9569450" y="1733550"/>
          <p14:tracePt t="32342" x="9588500" y="1733550"/>
          <p14:tracePt t="32543" x="9626600" y="1733550"/>
          <p14:tracePt t="32551" x="9652000" y="1733550"/>
          <p14:tracePt t="32558" x="9683750" y="1733550"/>
          <p14:tracePt t="32571" x="9740900" y="1733550"/>
          <p14:tracePt t="32589" x="9759950" y="1733550"/>
          <p14:tracePt t="32606" x="9791700" y="1733550"/>
          <p14:tracePt t="32606" x="9804400" y="1733550"/>
          <p14:tracePt t="32624" x="9829800" y="1733550"/>
          <p14:tracePt t="32639" x="9880600" y="1733550"/>
          <p14:tracePt t="32656" x="9925050" y="1733550"/>
          <p14:tracePt t="32674" x="9969500" y="1733550"/>
          <p14:tracePt t="32689" x="10007600" y="1733550"/>
          <p14:tracePt t="32707" x="10039350" y="1733550"/>
          <p14:tracePt t="32723" x="10090150" y="1733550"/>
          <p14:tracePt t="32741" x="10134600" y="1733550"/>
          <p14:tracePt t="32756" x="10172700" y="1733550"/>
          <p14:tracePt t="32774" x="10236200" y="1733550"/>
          <p14:tracePt t="32774" x="10280650" y="1733550"/>
          <p14:tracePt t="32790" x="10312400" y="1733550"/>
          <p14:tracePt t="32806" x="10356850" y="1733550"/>
          <p14:tracePt t="32823" x="10401300" y="1733550"/>
          <p14:tracePt t="32840" x="10420350" y="1733550"/>
          <p14:tracePt t="32856" x="10426700" y="1733550"/>
          <p14:tracePt t="32873" x="10445750" y="1733550"/>
          <p14:tracePt t="32891" x="10458450" y="1733550"/>
          <p14:tracePt t="32907" x="10458450" y="1739900"/>
          <p14:tracePt t="32948" x="10452100" y="1746250"/>
          <p14:tracePt t="32970" x="10445750" y="1746250"/>
          <p14:tracePt t="32977" x="10439400" y="1746250"/>
          <p14:tracePt t="32991" x="10236200" y="1758950"/>
          <p14:tracePt t="33007" x="10013950" y="1778000"/>
          <p14:tracePt t="33022" x="9747250" y="1797050"/>
          <p14:tracePt t="33040" x="9239250" y="1809750"/>
          <p14:tracePt t="33040" x="9023350" y="1809750"/>
          <p14:tracePt t="33059" x="8458200" y="1822450"/>
          <p14:tracePt t="33074" x="7912100" y="1847850"/>
          <p14:tracePt t="33091" x="7092950" y="1930400"/>
          <p14:tracePt t="33109" x="6616700" y="1993900"/>
          <p14:tracePt t="33125" x="6242050" y="2063750"/>
          <p14:tracePt t="33141" x="5721350" y="2139950"/>
          <p14:tracePt t="33158" x="5461000" y="2190750"/>
          <p14:tracePt t="33175" x="5283200" y="2222500"/>
          <p14:tracePt t="33191" x="5181600" y="2266950"/>
          <p14:tracePt t="33191" x="5149850" y="2273300"/>
          <p14:tracePt t="33209" x="5124450" y="2279650"/>
          <p14:tracePt t="33224" x="4933950" y="2279650"/>
          <p14:tracePt t="33512" x="4565650" y="2273300"/>
          <p14:tracePt t="33519" x="4216400" y="2260600"/>
          <p14:tracePt t="33527" x="3416300" y="2228850"/>
          <p14:tracePt t="33543" x="2749550" y="2228850"/>
          <p14:tracePt t="33558" x="2203450" y="2216150"/>
          <p14:tracePt t="33577" x="1631950" y="2203450"/>
          <p14:tracePt t="33593" x="1416050" y="2203450"/>
          <p14:tracePt t="33610" x="1238250" y="2203450"/>
          <p14:tracePt t="33610" x="1193800" y="2203450"/>
          <p14:tracePt t="33628" x="1136650" y="2203450"/>
          <p14:tracePt t="33641" x="1060450" y="2203450"/>
          <p14:tracePt t="33657" x="1016000" y="2203450"/>
          <p14:tracePt t="33674" x="971550" y="2203450"/>
          <p14:tracePt t="33690" x="946150" y="2203450"/>
          <p14:tracePt t="33707" x="939800" y="2203450"/>
          <p14:tracePt t="33723" x="920750" y="2203450"/>
          <p14:tracePt t="33740" x="914400" y="2203450"/>
          <p14:tracePt t="33757" x="914400" y="2197100"/>
          <p14:tracePt t="33800" x="920750" y="2184400"/>
          <p14:tracePt t="33808" x="971550" y="2159000"/>
          <p14:tracePt t="33825" x="1066800" y="2101850"/>
          <p14:tracePt t="33841" x="1301750" y="2019300"/>
          <p14:tracePt t="33858" x="1441450" y="1968500"/>
          <p14:tracePt t="33874" x="1625600" y="1905000"/>
          <p14:tracePt t="33874" x="1701800" y="1892300"/>
          <p14:tracePt t="33893" x="1752600" y="1873250"/>
          <p14:tracePt t="33907" x="1866900" y="1847850"/>
          <p14:tracePt t="33924" x="1911350" y="1841500"/>
          <p14:tracePt t="33940" x="1962150" y="1841500"/>
          <p14:tracePt t="33957" x="2051050" y="1841500"/>
          <p14:tracePt t="33974" x="2101850" y="1841500"/>
          <p14:tracePt t="33990" x="2139950" y="1841500"/>
          <p14:tracePt t="34008" x="2184400" y="1841500"/>
          <p14:tracePt t="34024" x="2209800" y="1841500"/>
          <p14:tracePt t="34040" x="2228850" y="1854200"/>
          <p14:tracePt t="34056" x="2260600" y="1866900"/>
          <p14:tracePt t="34056" x="2286000" y="1873250"/>
          <p14:tracePt t="34076" x="2336800" y="1898650"/>
          <p14:tracePt t="34091" x="2381250" y="1930400"/>
          <p14:tracePt t="34109" x="2463800" y="1974850"/>
          <p14:tracePt t="34127" x="2495550" y="2006600"/>
          <p14:tracePt t="34140" x="2520950" y="2032000"/>
          <p14:tracePt t="34157" x="2546350" y="2044700"/>
          <p14:tracePt t="34157" x="2546350" y="2051050"/>
          <p14:tracePt t="34175" x="2571750" y="2070100"/>
          <p14:tracePt t="34190" x="2597150" y="2076450"/>
          <p14:tracePt t="34207" x="2616200" y="2101850"/>
          <p14:tracePt t="34224" x="2628900" y="2114550"/>
          <p14:tracePt t="34241" x="2641600" y="2127250"/>
          <p14:tracePt t="34257" x="2641600" y="2133600"/>
          <p14:tracePt t="34273" x="2717800" y="2114550"/>
          <p14:tracePt t="34903" x="2825750" y="2076450"/>
          <p14:tracePt t="34910" x="3168650" y="1987550"/>
          <p14:tracePt t="34926" x="3365500" y="1943100"/>
          <p14:tracePt t="34943" x="3606800" y="1930400"/>
          <p14:tracePt t="34956" x="3759200" y="1930400"/>
          <p14:tracePt t="34974" x="3968750" y="1943100"/>
          <p14:tracePt t="34990" x="4102100" y="1968500"/>
          <p14:tracePt t="35006" x="4178300" y="1981200"/>
          <p14:tracePt t="35022" x="4260850" y="2006600"/>
          <p14:tracePt t="35022" x="4292600" y="2012950"/>
          <p14:tracePt t="35040" x="4406900" y="2032000"/>
          <p14:tracePt t="35056" x="4495800" y="2057400"/>
          <p14:tracePt t="35074" x="4597400" y="2076450"/>
          <p14:tracePt t="35092" x="4667250" y="2089150"/>
          <p14:tracePt t="35107" x="4749800" y="2114550"/>
          <p14:tracePt t="35124" x="4851400" y="2133600"/>
          <p14:tracePt t="35142" x="4902200" y="2146300"/>
          <p14:tracePt t="35157" x="4927600" y="2165350"/>
          <p14:tracePt t="35173" x="4953000" y="2165350"/>
          <p14:tracePt t="35189" x="4984750" y="2165350"/>
          <p14:tracePt t="35207" x="4997450" y="2165350"/>
          <p14:tracePt t="35223" x="5010150" y="2165350"/>
          <p14:tracePt t="35240" x="5029200" y="2165350"/>
          <p14:tracePt t="35754" x="5054600" y="2159000"/>
          <p14:tracePt t="35761" x="5086350" y="2152650"/>
          <p14:tracePt t="35774" x="5194300" y="2133600"/>
          <p14:tracePt t="35792" x="5302250" y="2114550"/>
          <p14:tracePt t="35808" x="5391150" y="2089150"/>
          <p14:tracePt t="35825" x="5473700" y="2089150"/>
          <p14:tracePt t="35843" x="5518150" y="2089150"/>
          <p14:tracePt t="35856" x="5549900" y="2089150"/>
          <p14:tracePt t="35874" x="5594350" y="2089150"/>
          <p14:tracePt t="35889" x="5715000" y="2089150"/>
          <p14:tracePt t="35906" x="5772150" y="2089150"/>
          <p14:tracePt t="35923" x="5816600" y="2089150"/>
          <p14:tracePt t="35940" x="5854700" y="2089150"/>
          <p14:tracePt t="35957" x="5873750" y="2089150"/>
          <p14:tracePt t="35971" x="5892800" y="2089150"/>
          <p14:tracePt t="35989" x="5905500" y="2089150"/>
          <p14:tracePt t="36005" x="5937250" y="2089150"/>
          <p14:tracePt t="36022" x="5943600" y="2089150"/>
          <p14:tracePt t="36038" x="5956300" y="2089150"/>
          <p14:tracePt t="36058" x="5969000" y="2089150"/>
          <p14:tracePt t="36075" x="5975350" y="2089150"/>
          <p14:tracePt t="36121" x="5988050" y="2089150"/>
          <p14:tracePt t="36128" x="6000750" y="2089150"/>
          <p14:tracePt t="36139" x="6032500" y="2089150"/>
          <p14:tracePt t="36139" x="6045200" y="2089150"/>
          <p14:tracePt t="36158" x="6064250" y="2089150"/>
          <p14:tracePt t="36173" x="6076950" y="2089150"/>
          <p14:tracePt t="36188" x="6083300" y="2089150"/>
          <p14:tracePt t="36205" x="6096000" y="2089150"/>
          <p14:tracePt t="36287" x="6102350" y="2089150"/>
          <p14:tracePt t="37172" x="6172200" y="2076450"/>
          <p14:tracePt t="37282" x="6292850" y="2051050"/>
          <p14:tracePt t="37290" x="6388100" y="2044700"/>
          <p14:tracePt t="37297" x="6464300" y="2032000"/>
          <p14:tracePt t="37307" x="6591300" y="2006600"/>
          <p14:tracePt t="37323" x="6807200" y="2006600"/>
          <p14:tracePt t="37343" x="6870700" y="2019300"/>
          <p14:tracePt t="37356" x="6902450" y="2025650"/>
          <p14:tracePt t="37373" x="6921500" y="2025650"/>
          <p14:tracePt t="37388" x="6953250" y="2025650"/>
          <p14:tracePt t="37405" x="6985000" y="2032000"/>
          <p14:tracePt t="37422" x="7042150" y="2032000"/>
          <p14:tracePt t="37438" x="7112000" y="2038350"/>
          <p14:tracePt t="37438" x="7131050" y="2038350"/>
          <p14:tracePt t="37455" x="7175500" y="2044700"/>
          <p14:tracePt t="37471" x="7194550" y="2044700"/>
          <p14:tracePt t="37488" x="7213600" y="2044700"/>
          <p14:tracePt t="37508" x="7226300" y="2044700"/>
          <p14:tracePt t="37525" x="7239000" y="2044700"/>
          <p14:tracePt t="37542" x="7258050" y="2044700"/>
          <p14:tracePt t="37555" x="7270750" y="2044700"/>
          <p14:tracePt t="37571" x="7277100" y="2044700"/>
          <p14:tracePt t="39346" x="7264400" y="2057400"/>
          <p14:tracePt t="40167" x="7245350" y="2070100"/>
          <p14:tracePt t="40174" x="7219950" y="2082800"/>
          <p14:tracePt t="40191" x="7213600" y="2089150"/>
          <p14:tracePt t="40204" x="7200900" y="2101850"/>
          <p14:tracePt t="40221" x="7194550" y="2114550"/>
          <p14:tracePt t="40221" x="7188200" y="2114550"/>
          <p14:tracePt t="40239" x="7175500" y="2114550"/>
          <p14:tracePt t="42882" x="7035800" y="2070100"/>
          <p14:tracePt t="43721" x="6832600" y="1962150"/>
          <p14:tracePt t="43728" x="6578600" y="1841500"/>
          <p14:tracePt t="43736" x="6330950" y="1657350"/>
          <p14:tracePt t="43752" x="6057900" y="1492250"/>
          <p14:tracePt t="43768" x="5581650" y="1416050"/>
          <p14:tracePt t="43785" x="4489450" y="1714500"/>
          <p14:tracePt t="43803" x="3835400" y="2082800"/>
          <p14:tracePt t="43818" x="3276600" y="2451100"/>
          <p14:tracePt t="43835" x="2692400" y="2819400"/>
          <p14:tracePt t="43852" x="2495550" y="2965450"/>
          <p14:tracePt t="43868" x="2286000" y="3060700"/>
          <p14:tracePt t="43885" x="2108200" y="3130550"/>
          <p14:tracePt t="43902" x="1987550" y="3162300"/>
          <p14:tracePt t="43918" x="1866900" y="3187700"/>
          <p14:tracePt t="43935" x="1797050" y="3194050"/>
          <p14:tracePt t="43935" x="1784350" y="3194050"/>
          <p14:tracePt t="43952" x="1739900" y="3194050"/>
          <p14:tracePt t="43968" x="1708150" y="3194050"/>
          <p14:tracePt t="43984" x="1638300" y="3213100"/>
          <p14:tracePt t="43984" x="1581150" y="3232150"/>
          <p14:tracePt t="44004" x="1479550" y="3295650"/>
          <p14:tracePt t="44018" x="1403350" y="3346450"/>
          <p14:tracePt t="44035" x="1352550" y="3390900"/>
          <p14:tracePt t="44035" x="1346200" y="3397250"/>
          <p14:tracePt t="44053" x="1333500" y="3403600"/>
          <p14:tracePt t="44068" x="1320800" y="3416300"/>
          <p14:tracePt t="44085" x="1308100" y="3422650"/>
          <p14:tracePt t="44102" x="1308100" y="3416300"/>
          <p14:tracePt t="44132" x="1308100" y="3409950"/>
          <p14:tracePt t="44140" x="1327150" y="3397250"/>
          <p14:tracePt t="44155" x="1409700" y="3359150"/>
          <p14:tracePt t="44170" x="1530350" y="3308350"/>
          <p14:tracePt t="44187" x="1663700" y="3270250"/>
          <p14:tracePt t="44203" x="1936750" y="3219450"/>
          <p14:tracePt t="44222" x="2057400" y="3194050"/>
          <p14:tracePt t="44238" x="2203450" y="3175000"/>
          <p14:tracePt t="44252" x="2349500" y="3175000"/>
          <p14:tracePt t="44252" x="2413000" y="3175000"/>
          <p14:tracePt t="44270" x="2514600" y="3175000"/>
          <p14:tracePt t="44284" x="2584450" y="3200400"/>
          <p14:tracePt t="44301" x="2628900" y="3213100"/>
          <p14:tracePt t="44318" x="2654300" y="3232150"/>
          <p14:tracePt t="44336" x="2660650" y="3238500"/>
          <p14:tracePt t="44352" x="2667000" y="3257550"/>
          <p14:tracePt t="44370" x="2667000" y="3263900"/>
          <p14:tracePt t="44385" x="2660650" y="3263900"/>
          <p14:tracePt t="44514" x="2546350" y="3276600"/>
          <p14:tracePt t="45358" x="2343150" y="3302000"/>
          <p14:tracePt t="45365" x="2197100" y="3333750"/>
          <p14:tracePt t="45372" x="2006600" y="3371850"/>
          <p14:tracePt t="45385" x="1670050" y="3435350"/>
          <p14:tracePt t="45402" x="1530350" y="3460750"/>
          <p14:tracePt t="45418" x="1409700" y="3479800"/>
          <p14:tracePt t="45436" x="1289050" y="3492500"/>
          <p14:tracePt t="45436" x="1231900" y="3498850"/>
          <p14:tracePt t="45454" x="1136650" y="3517900"/>
          <p14:tracePt t="45468" x="1060450" y="3524250"/>
          <p14:tracePt t="45484" x="1016000" y="3524250"/>
          <p14:tracePt t="45484" x="1009650" y="3524250"/>
          <p14:tracePt t="45504" x="990600" y="3524250"/>
          <p14:tracePt t="45519" x="984250" y="3524250"/>
          <p14:tracePt t="45536" x="965200" y="3524250"/>
          <p14:tracePt t="45554" x="958850" y="3524250"/>
          <p14:tracePt t="45568" x="965200" y="3524250"/>
          <p14:tracePt t="45683" x="971550" y="3524250"/>
          <p14:tracePt t="45690" x="977900" y="3524250"/>
          <p14:tracePt t="45712" x="984250" y="3524250"/>
          <p14:tracePt t="45726" x="990600" y="3524250"/>
          <p14:tracePt t="45755" x="996950" y="3524250"/>
          <p14:tracePt t="45762" x="1009650" y="3524250"/>
          <p14:tracePt t="45776" x="1028700" y="3517900"/>
          <p14:tracePt t="45784" x="1054100" y="3505200"/>
          <p14:tracePt t="45801" x="1092200" y="3492500"/>
          <p14:tracePt t="45818" x="1104900" y="3492500"/>
          <p14:tracePt t="45836" x="1111250" y="3492500"/>
          <p14:tracePt t="45852" x="1123950" y="3492500"/>
          <p14:tracePt t="45870" x="1200150" y="3460750"/>
          <p14:tracePt t="45886" x="1295400" y="3429000"/>
          <p14:tracePt t="45904" x="1371600" y="3416300"/>
          <p14:tracePt t="45904" x="1409700" y="3397250"/>
          <p14:tracePt t="45922" x="1498600" y="3384550"/>
          <p14:tracePt t="45938" x="1574800" y="3378200"/>
          <p14:tracePt t="45952" x="1638300" y="3378200"/>
          <p14:tracePt t="45969" x="1720850" y="3378200"/>
          <p14:tracePt t="45986" x="1797050" y="3384550"/>
          <p14:tracePt t="46002" x="1936750" y="3409950"/>
          <p14:tracePt t="46018" x="2089150" y="3435350"/>
          <p14:tracePt t="46018" x="2152650" y="3441700"/>
          <p14:tracePt t="46036" x="2273300" y="3460750"/>
          <p14:tracePt t="46052" x="2324100" y="3473450"/>
          <p14:tracePt t="46069" x="2343150" y="3486150"/>
          <p14:tracePt t="46084" x="2355850" y="3486150"/>
          <p14:tracePt t="46101" x="2362200" y="3486150"/>
          <p14:tracePt t="46119" x="2362200" y="3492500"/>
          <p14:tracePt t="46173" x="2362200" y="3498850"/>
          <p14:tracePt t="46180" x="2343150" y="3511550"/>
          <p14:tracePt t="46195" x="2317750" y="3536950"/>
          <p14:tracePt t="46204" x="2184400" y="3594100"/>
          <p14:tracePt t="46220" x="2019300" y="3657600"/>
          <p14:tracePt t="46220" x="1962150" y="3676650"/>
          <p14:tracePt t="46239" x="1873250" y="3714750"/>
          <p14:tracePt t="46254" x="1784350" y="3727450"/>
          <p14:tracePt t="46269" x="1733550" y="3733800"/>
          <p14:tracePt t="46285" x="1631950" y="3733800"/>
          <p14:tracePt t="46301" x="1504950" y="3740150"/>
          <p14:tracePt t="46318" x="1409700" y="3740150"/>
          <p14:tracePt t="46334" x="1301750" y="3740150"/>
          <p14:tracePt t="46351" x="1238250" y="3740150"/>
          <p14:tracePt t="46368" x="1219200" y="3740150"/>
          <p14:tracePt t="46386" x="1212850" y="3740150"/>
          <p14:tracePt t="46402" x="1193800" y="3740150"/>
          <p14:tracePt t="46419" x="1187450" y="3740150"/>
          <p14:tracePt t="46435" x="1187450" y="3733800"/>
          <p14:tracePt t="46533" x="1181100" y="3733800"/>
          <p14:tracePt t="46548" x="1181100" y="3727450"/>
          <p14:tracePt t="46556" x="1162050" y="3708400"/>
          <p14:tracePt t="46571" x="1149350" y="3702050"/>
          <p14:tracePt t="46586" x="1123950" y="3670300"/>
          <p14:tracePt t="46602" x="1104900" y="3651250"/>
          <p14:tracePt t="46619" x="1079500" y="3632200"/>
          <p14:tracePt t="46635" x="1066800" y="3625850"/>
          <p14:tracePt t="46651" x="1060450" y="3625850"/>
          <p14:tracePt t="46667" x="1066800" y="3625850"/>
          <p14:tracePt t="46786" x="1066800" y="3632200"/>
          <p14:tracePt t="46973" x="1073150" y="3632200"/>
          <p14:tracePt t="46994" x="1098550" y="3632200"/>
          <p14:tracePt t="47002" x="1117600" y="3632200"/>
          <p14:tracePt t="47009" x="1149350" y="3632200"/>
          <p14:tracePt t="47018" x="1193800" y="3632200"/>
          <p14:tracePt t="47034" x="1219200" y="3632200"/>
          <p14:tracePt t="47051" x="1238250" y="3638550"/>
          <p14:tracePt t="47067" x="1244600" y="3638550"/>
          <p14:tracePt t="47083" x="1270000" y="3638550"/>
          <p14:tracePt t="47100" x="1295400" y="3638550"/>
          <p14:tracePt t="47118" x="1301750" y="3638550"/>
          <p14:tracePt t="47134" x="1327150" y="3638550"/>
          <p14:tracePt t="47151" x="1339850" y="3638550"/>
          <p14:tracePt t="47169" x="1352550" y="3638550"/>
          <p14:tracePt t="47196" x="1365250" y="3638550"/>
          <p14:tracePt t="47204" x="1377950" y="3638550"/>
          <p14:tracePt t="47219" x="1397000" y="3638550"/>
          <p14:tracePt t="47236" x="1416050" y="3638550"/>
          <p14:tracePt t="47253" x="1435100" y="3638550"/>
          <p14:tracePt t="47271" x="1447800" y="3638550"/>
          <p14:tracePt t="47284" x="1473200" y="3638550"/>
          <p14:tracePt t="47301" x="1479550" y="3638550"/>
          <p14:tracePt t="47317" x="1511300" y="3638550"/>
          <p14:tracePt t="47334" x="1517650" y="3638550"/>
          <p14:tracePt t="47350" x="1543050" y="3638550"/>
          <p14:tracePt t="47367" x="1555750" y="3638550"/>
          <p14:tracePt t="47384" x="1562100" y="3638550"/>
          <p14:tracePt t="47402" x="1568450" y="3638550"/>
          <p14:tracePt t="47442" x="1574800" y="3638550"/>
          <p14:tracePt t="47542" x="1562100" y="3632200"/>
          <p14:tracePt t="48328" x="1549400" y="3619500"/>
          <p14:tracePt t="48335" x="1549400" y="3613150"/>
          <p14:tracePt t="48343" x="1543050" y="3613150"/>
          <p14:tracePt t="48350" x="1530350" y="3600450"/>
          <p14:tracePt t="48367" x="1517650" y="3594100"/>
          <p14:tracePt t="48383" x="1498600" y="3581400"/>
          <p14:tracePt t="48401" x="1485900" y="3556000"/>
          <p14:tracePt t="48418" x="1454150" y="3543300"/>
          <p14:tracePt t="48434" x="1441450" y="3530600"/>
          <p14:tracePt t="48434" x="1428750" y="3524250"/>
          <p14:tracePt t="48451" x="1403350" y="3492500"/>
          <p14:tracePt t="48467" x="1390650" y="3479800"/>
          <p14:tracePt t="48484" x="1377950" y="3460750"/>
          <p14:tracePt t="48484" x="1358900" y="3441700"/>
          <p14:tracePt t="48503" x="1333500" y="3416300"/>
          <p14:tracePt t="48516" x="1320800" y="3384550"/>
          <p14:tracePt t="48533" x="1301750" y="3365500"/>
          <p14:tracePt t="48550" x="1295400" y="3346450"/>
          <p14:tracePt t="48568" x="1295400" y="3333750"/>
          <p14:tracePt t="48585" x="1295400" y="3321050"/>
          <p14:tracePt t="48600" x="1295400" y="3314700"/>
          <p14:tracePt t="48617" x="1295400" y="3302000"/>
          <p14:tracePt t="48634" x="1295400" y="3282950"/>
          <p14:tracePt t="48650" x="1295400" y="3270250"/>
          <p14:tracePt t="48668" x="1308100" y="3270250"/>
          <p14:tracePt t="49034" x="1339850" y="3270250"/>
          <p14:tracePt t="49041" x="1371600" y="3270250"/>
          <p14:tracePt t="49050" x="1492250" y="3270250"/>
          <p14:tracePt t="49066" x="1593850" y="3270250"/>
          <p14:tracePt t="49083" x="1670050" y="3270250"/>
          <p14:tracePt t="49083" x="1695450" y="3270250"/>
          <p14:tracePt t="49100" x="1771650" y="3270250"/>
          <p14:tracePt t="49116" x="1885950" y="3270250"/>
          <p14:tracePt t="49133" x="2032000" y="3289300"/>
          <p14:tracePt t="49150" x="2089150" y="3308350"/>
          <p14:tracePt t="49166" x="2146300" y="3314700"/>
          <p14:tracePt t="49183" x="2190750" y="3321050"/>
          <p14:tracePt t="49183" x="2216150" y="3327400"/>
          <p14:tracePt t="49201" x="2247900" y="3327400"/>
          <p14:tracePt t="49216" x="2273300" y="3327400"/>
          <p14:tracePt t="49233" x="2298700" y="3333750"/>
          <p14:tracePt t="49250" x="2336800" y="3346450"/>
          <p14:tracePt t="49266" x="2343150" y="3352800"/>
          <p14:tracePt t="49283" x="2349500" y="3352800"/>
          <p14:tracePt t="49299" x="2355850" y="3371850"/>
          <p14:tracePt t="49316" x="2355850" y="3378200"/>
          <p14:tracePt t="49333" x="2368550" y="3390900"/>
          <p14:tracePt t="49349" x="2374900" y="3435350"/>
          <p14:tracePt t="49349" x="2374900" y="3460750"/>
          <p14:tracePt t="49367" x="2374900" y="3511550"/>
          <p14:tracePt t="49383" x="2355850" y="3568700"/>
          <p14:tracePt t="49400" x="2343150" y="3594100"/>
          <p14:tracePt t="49400" x="2336800" y="3613150"/>
          <p14:tracePt t="49417" x="2324100" y="3625850"/>
          <p14:tracePt t="49433" x="2317750" y="3644900"/>
          <p14:tracePt t="49449" x="2273300" y="3695700"/>
          <p14:tracePt t="49466" x="2171700" y="3829050"/>
          <p14:tracePt t="49483" x="2133600" y="3892550"/>
          <p14:tracePt t="49501" x="2101850" y="3930650"/>
          <p14:tracePt t="49516" x="2070100" y="3968750"/>
          <p14:tracePt t="49533" x="2063750" y="3981450"/>
          <p14:tracePt t="49549" x="2051050" y="3994150"/>
          <p14:tracePt t="49566" x="2038350" y="4006850"/>
          <p14:tracePt t="49583" x="2032000" y="4006850"/>
          <p14:tracePt t="49599" x="2019300" y="4000500"/>
          <p14:tracePt t="49994" x="2000250" y="3994150"/>
          <p14:tracePt t="50001" x="1981200" y="3981450"/>
          <p14:tracePt t="50017" x="1841500" y="3943350"/>
          <p14:tracePt t="50033" x="1752600" y="3905250"/>
          <p14:tracePt t="50052" x="1695450" y="3898900"/>
          <p14:tracePt t="50067" x="1612900" y="3886200"/>
          <p14:tracePt t="50082" x="1587500" y="3886200"/>
          <p14:tracePt t="50099" x="1568450" y="3886200"/>
          <p14:tracePt t="50099" x="1562100" y="3886200"/>
          <p14:tracePt t="50116" x="1555750" y="3879850"/>
          <p14:tracePt t="50133" x="1543050" y="3879850"/>
          <p14:tracePt t="50150" x="1498600" y="3860800"/>
          <p14:tracePt t="50169" x="1447800" y="3848100"/>
          <p14:tracePt t="50185" x="1428750" y="3841750"/>
          <p14:tracePt t="50201" x="1320800" y="3816350"/>
          <p14:tracePt t="50220" x="1295400" y="3803650"/>
          <p14:tracePt t="50235" x="1289050" y="3803650"/>
          <p14:tracePt t="50251" x="1270000" y="3803650"/>
          <p14:tracePt t="50270" x="1263650" y="3803650"/>
          <p14:tracePt t="50283" x="1257300" y="3803650"/>
          <p14:tracePt t="50299" x="1270000" y="3803650"/>
          <p14:tracePt t="50427" x="1289050" y="3803650"/>
          <p14:tracePt t="50435" x="1295400" y="3803650"/>
          <p14:tracePt t="50441" x="1308100" y="3803650"/>
          <p14:tracePt t="50451" x="1314450" y="3803650"/>
          <p14:tracePt t="50467" x="1333500" y="3803650"/>
          <p14:tracePt t="50483" x="1371600" y="3810000"/>
          <p14:tracePt t="50502" x="1435100" y="3822700"/>
          <p14:tracePt t="50517" x="1498600" y="3835400"/>
          <p14:tracePt t="50533" x="1568450" y="3854450"/>
          <p14:tracePt t="50550" x="1619250" y="3854450"/>
          <p14:tracePt t="50566" x="1644650" y="3854450"/>
          <p14:tracePt t="50566" x="1651000" y="3854450"/>
          <p14:tracePt t="50586" x="1657350" y="3854450"/>
          <p14:tracePt t="50602" x="1670050" y="3854450"/>
          <p14:tracePt t="50618" x="1708150" y="3854450"/>
          <p14:tracePt t="50634" x="1771650" y="3854450"/>
          <p14:tracePt t="50651" x="1828800" y="3854450"/>
          <p14:tracePt t="50666" x="1860550" y="3854450"/>
          <p14:tracePt t="50683" x="1911350" y="3848100"/>
          <p14:tracePt t="50701" x="1924050" y="3848100"/>
          <p14:tracePt t="50717" x="1936750" y="3848100"/>
          <p14:tracePt t="50733" x="1943100" y="3848100"/>
          <p14:tracePt t="55547" x="1911350" y="3860800"/>
          <p14:tracePt t="55712" x="1854200" y="3898900"/>
          <p14:tracePt t="55719" x="1778000" y="3949700"/>
          <p14:tracePt t="55731" x="1619250" y="4064000"/>
          <p14:tracePt t="55751" x="1562100" y="4114800"/>
          <p14:tracePt t="55765" x="1511300" y="4140200"/>
          <p14:tracePt t="55781" x="1479550" y="4159250"/>
          <p14:tracePt t="55799" x="1473200" y="4165600"/>
          <p14:tracePt t="55815" x="1460500" y="4171950"/>
          <p14:tracePt t="55832" x="1447800" y="4178300"/>
          <p14:tracePt t="55850" x="1428750" y="4178300"/>
          <p14:tracePt t="55865" x="1422400" y="4178300"/>
          <p14:tracePt t="55881" x="1460500" y="4108450"/>
          <p14:tracePt t="56339" x="1555750" y="3937000"/>
          <p14:tracePt t="56347" x="1657350" y="3733800"/>
          <p14:tracePt t="56356" x="1701800" y="3632200"/>
          <p14:tracePt t="56364" x="1771650" y="3479800"/>
          <p14:tracePt t="56380" x="1809750" y="3378200"/>
          <p14:tracePt t="56380" x="1822450" y="3352800"/>
          <p14:tracePt t="56397" x="1828800" y="3302000"/>
          <p14:tracePt t="56413" x="1828800" y="3270250"/>
          <p14:tracePt t="56430" x="1828800" y="3238500"/>
          <p14:tracePt t="56430" x="1828800" y="3225800"/>
          <p14:tracePt t="56447" x="1822450" y="3206750"/>
          <p14:tracePt t="56463" x="1803400" y="3181350"/>
          <p14:tracePt t="56480" x="1758950" y="3143250"/>
          <p14:tracePt t="56502" x="1733550" y="3124200"/>
          <p14:tracePt t="56515" x="1682750" y="3105150"/>
          <p14:tracePt t="56530" x="1619250" y="3073400"/>
          <p14:tracePt t="56546" x="1549400" y="3041650"/>
          <p14:tracePt t="56563" x="1466850" y="2997200"/>
          <p14:tracePt t="56580" x="1397000" y="2965450"/>
          <p14:tracePt t="56596" x="1308100" y="2933700"/>
          <p14:tracePt t="56614" x="1257300" y="2927350"/>
          <p14:tracePt t="56630" x="1206500" y="2927350"/>
          <p14:tracePt t="56648" x="1143000" y="2927350"/>
          <p14:tracePt t="56666" x="1079500" y="2971800"/>
          <p14:tracePt t="56682" x="1041400" y="2990850"/>
          <p14:tracePt t="56697" x="946150" y="3060700"/>
          <p14:tracePt t="56697" x="927100" y="3092450"/>
          <p14:tracePt t="56715" x="882650" y="3187700"/>
          <p14:tracePt t="56730" x="850900" y="3238500"/>
          <p14:tracePt t="56747" x="838200" y="3276600"/>
          <p14:tracePt t="56763" x="831850" y="3346450"/>
          <p14:tracePt t="56780" x="831850" y="3378200"/>
          <p14:tracePt t="56796" x="831850" y="3403600"/>
          <p14:tracePt t="56813" x="831850" y="3441700"/>
          <p14:tracePt t="56830" x="831850" y="3467100"/>
          <p14:tracePt t="56846" x="831850" y="3505200"/>
          <p14:tracePt t="56863" x="857250" y="3556000"/>
          <p14:tracePt t="56880" x="908050" y="3606800"/>
          <p14:tracePt t="56896" x="939800" y="3638550"/>
          <p14:tracePt t="56914" x="1003300" y="3676650"/>
          <p14:tracePt t="56932" x="1041400" y="3702050"/>
          <p14:tracePt t="56948" x="1092200" y="3714750"/>
          <p14:tracePt t="56948" x="1117600" y="3727450"/>
          <p14:tracePt t="56968" x="1174750" y="3740150"/>
          <p14:tracePt t="56983" x="1231900" y="3746500"/>
          <p14:tracePt t="57000" x="1270000" y="3746500"/>
          <p14:tracePt t="57015" x="1320800" y="3752850"/>
          <p14:tracePt t="57034" x="1358900" y="3759200"/>
          <p14:tracePt t="57051" x="1416050" y="3759200"/>
          <p14:tracePt t="57063" x="1511300" y="3759200"/>
          <p14:tracePt t="57080" x="1587500" y="3759200"/>
          <p14:tracePt t="57080" x="1619250" y="3759200"/>
          <p14:tracePt t="57096" x="1670050" y="3759200"/>
          <p14:tracePt t="57113" x="1720850" y="3746500"/>
          <p14:tracePt t="57130" x="1790700" y="3733800"/>
          <p14:tracePt t="57146" x="1936750" y="3689350"/>
          <p14:tracePt t="57163" x="2038350" y="3638550"/>
          <p14:tracePt t="57180" x="2133600" y="3594100"/>
          <p14:tracePt t="57180" x="2171700" y="3562350"/>
          <p14:tracePt t="57197" x="2228850" y="3517900"/>
          <p14:tracePt t="57214" x="2292350" y="3467100"/>
          <p14:tracePt t="57231" x="2355850" y="3435350"/>
          <p14:tracePt t="57231" x="2393950" y="3403600"/>
          <p14:tracePt t="57249" x="2432050" y="3365500"/>
          <p14:tracePt t="57265" x="2470150" y="3327400"/>
          <p14:tracePt t="57281" x="2489200" y="3289300"/>
          <p14:tracePt t="57281" x="2495550" y="3289300"/>
          <p14:tracePt t="57299" x="2514600" y="3257550"/>
          <p14:tracePt t="57314" x="2527300" y="3238500"/>
          <p14:tracePt t="57331" x="2527300" y="3206750"/>
          <p14:tracePt t="57350" x="2527300" y="3175000"/>
          <p14:tracePt t="57363" x="2527300" y="3143250"/>
          <p14:tracePt t="57380" x="2501900" y="3092450"/>
          <p14:tracePt t="57396" x="2463800" y="3022600"/>
          <p14:tracePt t="57396" x="2451100" y="3003550"/>
          <p14:tracePt t="57414" x="2393950" y="2921000"/>
          <p14:tracePt t="57430" x="2336800" y="2863850"/>
          <p14:tracePt t="57447" x="2254250" y="2794000"/>
          <p14:tracePt t="57465" x="2159000" y="2743200"/>
          <p14:tracePt t="57480" x="2032000" y="2698750"/>
          <p14:tracePt t="57480" x="2012950" y="2692400"/>
          <p14:tracePt t="57500" x="1936750" y="2667000"/>
          <p14:tracePt t="57515" x="1885950" y="2654300"/>
          <p14:tracePt t="57532" x="1803400" y="2641600"/>
          <p14:tracePt t="57546" x="1727200" y="2628900"/>
          <p14:tracePt t="57563" x="1619250" y="2628900"/>
          <p14:tracePt t="57579" x="1568450" y="2628900"/>
          <p14:tracePt t="57596" x="1530350" y="2628900"/>
          <p14:tracePt t="57613" x="1454150" y="2647950"/>
          <p14:tracePt t="57631" x="1371600" y="2660650"/>
          <p14:tracePt t="57647" x="1314450" y="2692400"/>
          <p14:tracePt t="57664" x="1206500" y="2781300"/>
          <p14:tracePt t="57682" x="1187450" y="2800350"/>
          <p14:tracePt t="57697" x="1168400" y="2819400"/>
          <p14:tracePt t="57714" x="1155700" y="2832100"/>
          <p14:tracePt t="57732" x="1136650" y="2876550"/>
          <p14:tracePt t="57747" x="1104900" y="2921000"/>
          <p14:tracePt t="57764" x="1079500" y="2959100"/>
          <p14:tracePt t="57764" x="1054100" y="2984500"/>
          <p14:tracePt t="57782" x="1028700" y="3022600"/>
          <p14:tracePt t="57797" x="1022350" y="3048000"/>
          <p14:tracePt t="57814" x="1009650" y="3060700"/>
          <p14:tracePt t="57830" x="990600" y="3086100"/>
          <p14:tracePt t="57847" x="977900" y="3175000"/>
          <p14:tracePt t="57863" x="952500" y="3244850"/>
          <p14:tracePt t="57880" x="927100" y="3314700"/>
          <p14:tracePt t="57897" x="920750" y="3340100"/>
          <p14:tracePt t="57913" x="920750" y="3352800"/>
          <p14:tracePt t="57930" x="920750" y="3371850"/>
          <p14:tracePt t="57948" x="920750" y="3403600"/>
          <p14:tracePt t="57964" x="939800" y="3454400"/>
          <p14:tracePt t="57980" x="958850" y="3536950"/>
          <p14:tracePt t="57999" x="965200" y="3562350"/>
          <p14:tracePt t="58015" x="965200" y="3581400"/>
          <p14:tracePt t="58030" x="977900" y="3587750"/>
          <p14:tracePt t="58030" x="990600" y="3600450"/>
          <p14:tracePt t="58049" x="1022350" y="3625850"/>
          <p14:tracePt t="58064" x="1060450" y="3644900"/>
          <p14:tracePt t="58079" x="1092200" y="3676650"/>
          <p14:tracePt t="58096" x="1143000" y="3708400"/>
          <p14:tracePt t="58113" x="1149350" y="3714750"/>
          <p14:tracePt t="58129" x="1162050" y="3727450"/>
          <p14:tracePt t="58145" x="1187450" y="3740150"/>
          <p14:tracePt t="58145" x="1212850" y="3746500"/>
          <p14:tracePt t="58163" x="1282700" y="3759200"/>
          <p14:tracePt t="58179" x="1333500" y="3765550"/>
          <p14:tracePt t="58197" x="1371600" y="3765550"/>
          <p14:tracePt t="58217" x="1384300" y="3765550"/>
          <p14:tracePt t="58232" x="1390650" y="3765550"/>
          <p14:tracePt t="58248" x="1397000" y="3765550"/>
          <p14:tracePt t="58262" x="1409700" y="3765550"/>
          <p14:tracePt t="58373" x="1422400" y="3765550"/>
          <p14:tracePt t="58451" x="1428750" y="3765550"/>
          <p14:tracePt t="58459" x="1441450" y="3765550"/>
          <p14:tracePt t="58467" x="1473200" y="3765550"/>
          <p14:tracePt t="58482" x="1543050" y="3759200"/>
          <p14:tracePt t="58500" x="1619250" y="3746500"/>
          <p14:tracePt t="58514" x="1695450" y="3721100"/>
          <p14:tracePt t="58534" x="1746250" y="3702050"/>
          <p14:tracePt t="58546" x="1816100" y="3683000"/>
          <p14:tracePt t="58563" x="1892300" y="3651250"/>
          <p14:tracePt t="58579" x="1974850" y="3625850"/>
          <p14:tracePt t="58596" x="2025650" y="3600450"/>
          <p14:tracePt t="58612" x="2070100" y="3568700"/>
          <p14:tracePt t="58629" x="2108200" y="3524250"/>
          <p14:tracePt t="58629" x="2133600" y="3492500"/>
          <p14:tracePt t="58646" x="2171700" y="3441700"/>
          <p14:tracePt t="58662" x="2209800" y="3403600"/>
          <p14:tracePt t="58680" x="2235200" y="3352800"/>
          <p14:tracePt t="58699" x="2241550" y="3327400"/>
          <p14:tracePt t="58715" x="2266950" y="3270250"/>
          <p14:tracePt t="58715" x="2266950" y="3251200"/>
          <p14:tracePt t="58734" x="2266950" y="3162300"/>
          <p14:tracePt t="58749" x="2241550" y="3067050"/>
          <p14:tracePt t="58763" x="2209800" y="2997200"/>
          <p14:tracePt t="58779" x="2171700" y="2927350"/>
          <p14:tracePt t="58796" x="2146300" y="2863850"/>
          <p14:tracePt t="58813" x="2108200" y="2806700"/>
          <p14:tracePt t="58829" x="2070100" y="2755900"/>
          <p14:tracePt t="58829" x="2019300" y="2724150"/>
          <p14:tracePt t="58849" x="1936750" y="2667000"/>
          <p14:tracePt t="58865" x="1885950" y="2641600"/>
          <p14:tracePt t="58881" x="1822450" y="2616200"/>
          <p14:tracePt t="58897" x="1771650" y="2603500"/>
          <p14:tracePt t="58914" x="1657350" y="2597150"/>
          <p14:tracePt t="58931" x="1581150" y="2597150"/>
          <p14:tracePt t="58947" x="1479550" y="2603500"/>
          <p14:tracePt t="58965" x="1416050" y="2635250"/>
          <p14:tracePt t="58981" x="1384300" y="2647950"/>
          <p14:tracePt t="59000" x="1339850" y="2673350"/>
          <p14:tracePt t="59013" x="1263650" y="2730500"/>
          <p14:tracePt t="59032" x="1187450" y="2800350"/>
          <p14:tracePt t="59047" x="1143000" y="2838450"/>
          <p14:tracePt t="59047" x="1130300" y="2851150"/>
          <p14:tracePt t="59066" x="1111250" y="2876550"/>
          <p14:tracePt t="59082" x="1085850" y="2895600"/>
          <p14:tracePt t="59096" x="1079500" y="2914650"/>
          <p14:tracePt t="59113" x="1047750" y="2984500"/>
          <p14:tracePt t="59113" x="1035050" y="3041650"/>
          <p14:tracePt t="59129" x="1009650" y="3105150"/>
          <p14:tracePt t="59145" x="996950" y="3162300"/>
          <p14:tracePt t="59161" x="990600" y="3194050"/>
          <p14:tracePt t="59161" x="990600" y="3206750"/>
          <p14:tracePt t="59180" x="990600" y="3213100"/>
          <p14:tracePt t="59195" x="990600" y="3225800"/>
          <p14:tracePt t="59214" x="990600" y="3251200"/>
          <p14:tracePt t="59232" x="996950" y="3308350"/>
          <p14:tracePt t="59248" x="1009650" y="3378200"/>
          <p14:tracePt t="59264" x="1009650" y="3422650"/>
          <p14:tracePt t="59283" x="1009650" y="3429000"/>
          <p14:tracePt t="59297" x="1009650" y="3441700"/>
          <p14:tracePt t="59314" x="1009650" y="3448050"/>
          <p14:tracePt t="59330" x="1022350" y="3479800"/>
          <p14:tracePt t="59348" x="1035050" y="3505200"/>
          <p14:tracePt t="59365" x="1047750" y="3543300"/>
          <p14:tracePt t="59365" x="1054100" y="3556000"/>
          <p14:tracePt t="59382" x="1060450" y="3575050"/>
          <p14:tracePt t="59396" x="1066800" y="3587750"/>
          <p14:tracePt t="59412" x="1079500" y="3594100"/>
          <p14:tracePt t="59428" x="1092200" y="3606800"/>
          <p14:tracePt t="59448" x="1098550" y="3625850"/>
          <p14:tracePt t="59464" x="1130300" y="3644900"/>
          <p14:tracePt t="59480" x="1143000" y="3663950"/>
          <p14:tracePt t="59500" x="1149350" y="3676650"/>
          <p14:tracePt t="59512" x="1162050" y="3683000"/>
          <p14:tracePt t="59529" x="1174750" y="3695700"/>
          <p14:tracePt t="59546" x="1193800" y="3721100"/>
          <p14:tracePt t="59562" x="1219200" y="3740150"/>
          <p14:tracePt t="59579" x="1250950" y="3771900"/>
          <p14:tracePt t="59595" x="1270000" y="3790950"/>
          <p14:tracePt t="59595" x="1289050" y="3803650"/>
          <p14:tracePt t="59613" x="1314450" y="3835400"/>
          <p14:tracePt t="59629" x="1333500" y="3854450"/>
          <p14:tracePt t="59645" x="1352550" y="3867150"/>
          <p14:tracePt t="59665" x="1365250" y="3879850"/>
          <p14:tracePt t="59680" x="1377950" y="3892550"/>
          <p14:tracePt t="59697" x="1460500" y="3917950"/>
          <p14:tracePt t="59716" x="1517650" y="3949700"/>
          <p14:tracePt t="59731" x="1562100" y="3968750"/>
          <p14:tracePt t="59747" x="1606550" y="3981450"/>
          <p14:tracePt t="59747" x="1625600" y="3987800"/>
          <p14:tracePt t="59766" x="1651000" y="4000500"/>
          <p14:tracePt t="59779" x="1657350" y="4000500"/>
          <p14:tracePt t="59795" x="1625600" y="4044950"/>
          <p14:tracePt t="60096" x="1562100" y="4121150"/>
          <p14:tracePt t="60103" x="1524000" y="4184650"/>
          <p14:tracePt t="60112" x="1441450" y="4254500"/>
          <p14:tracePt t="60129" x="1390650" y="4286250"/>
          <p14:tracePt t="60146" x="1352550" y="4311650"/>
          <p14:tracePt t="60161" x="1346200" y="4324350"/>
          <p14:tracePt t="60178" x="1263650" y="4387850"/>
          <p14:tracePt t="60197" x="1193800" y="4464050"/>
          <p14:tracePt t="60213" x="1130300" y="4533900"/>
          <p14:tracePt t="60230" x="1104900" y="4559300"/>
          <p14:tracePt t="60230" x="1098550" y="4565650"/>
          <p14:tracePt t="60248" x="1079500" y="4584700"/>
          <p14:tracePt t="60265" x="1073150" y="4591050"/>
          <p14:tracePt t="60280" x="1066800" y="4603750"/>
          <p14:tracePt t="60299" x="1073150" y="4603750"/>
          <p14:tracePt t="60412" x="1085850" y="4603750"/>
          <p14:tracePt t="60419" x="1104900" y="4597400"/>
          <p14:tracePt t="60427" x="1155700" y="4584700"/>
          <p14:tracePt t="60444" x="1212850" y="4578350"/>
          <p14:tracePt t="60444" x="1231900" y="4578350"/>
          <p14:tracePt t="60464" x="1282700" y="4559300"/>
          <p14:tracePt t="60478" x="1320800" y="4559300"/>
          <p14:tracePt t="60495" x="1365250" y="4552950"/>
          <p14:tracePt t="60513" x="1492250" y="4527550"/>
          <p14:tracePt t="60528" x="1587500" y="4514850"/>
          <p14:tracePt t="60545" x="1682750" y="4489450"/>
          <p14:tracePt t="60562" x="1847850" y="4489450"/>
          <p14:tracePt t="60579" x="1949450" y="4489450"/>
          <p14:tracePt t="60594" x="2012950" y="4489450"/>
          <p14:tracePt t="60611" x="2057400" y="4489450"/>
          <p14:tracePt t="60628" x="2184400" y="4470400"/>
          <p14:tracePt t="60644" x="2336800" y="4432300"/>
          <p14:tracePt t="60661" x="2444750" y="4413250"/>
          <p14:tracePt t="60677" x="2590800" y="4387850"/>
          <p14:tracePt t="60694" x="2647950" y="4381500"/>
          <p14:tracePt t="60711" x="2679700" y="4381500"/>
          <p14:tracePt t="60728" x="2730500" y="4375150"/>
          <p14:tracePt t="60744" x="2762250" y="4375150"/>
          <p14:tracePt t="60761" x="2794000" y="4368800"/>
          <p14:tracePt t="60778" x="2813050" y="4368800"/>
          <p14:tracePt t="60795" x="2825750" y="4368800"/>
          <p14:tracePt t="60811" x="2844800" y="4368800"/>
          <p14:tracePt t="61147" x="2876550" y="4368800"/>
          <p14:tracePt t="61154" x="2933700" y="4368800"/>
          <p14:tracePt t="61162" x="3016250" y="4368800"/>
          <p14:tracePt t="61177" x="3092450" y="4368800"/>
          <p14:tracePt t="61194" x="3155950" y="4368800"/>
          <p14:tracePt t="61211" x="3289300" y="4375150"/>
          <p14:tracePt t="61229" x="3359150" y="4387850"/>
          <p14:tracePt t="61245" x="3397250" y="4400550"/>
          <p14:tracePt t="61245" x="3403600" y="4406900"/>
          <p14:tracePt t="61264" x="3416300" y="4419600"/>
          <p14:tracePt t="61279" x="3422650" y="4425950"/>
          <p14:tracePt t="61295" x="3435350" y="4425950"/>
          <p14:tracePt t="61312" x="3441700" y="4425950"/>
          <p14:tracePt t="61329" x="3454400" y="4425950"/>
          <p14:tracePt t="61345" x="3498850" y="4425950"/>
          <p14:tracePt t="61362" x="3575050" y="4425950"/>
          <p14:tracePt t="61380" x="3632200" y="4425950"/>
          <p14:tracePt t="61396" x="3651250" y="4425950"/>
          <p14:tracePt t="61412" x="3663950" y="4425950"/>
          <p14:tracePt t="61427" x="3721100" y="4425950"/>
          <p14:tracePt t="61445" x="3778250" y="4425950"/>
          <p14:tracePt t="61461" x="3879850" y="4425950"/>
          <p14:tracePt t="61478" x="4076700" y="4425950"/>
          <p14:tracePt t="61496" x="4140200" y="4425950"/>
          <p14:tracePt t="61512" x="4178300" y="4425950"/>
          <p14:tracePt t="61532" x="4191000" y="4425950"/>
          <p14:tracePt t="61546" x="4216400" y="4425950"/>
          <p14:tracePt t="61562" x="4235450" y="4425950"/>
          <p14:tracePt t="61577" x="4267200" y="4413250"/>
          <p14:tracePt t="61577" x="4286250" y="4413250"/>
          <p14:tracePt t="61595" x="4298950" y="4413250"/>
          <p14:tracePt t="61610" x="4305300" y="4413250"/>
          <p14:tracePt t="61854" x="4311650" y="4413250"/>
          <p14:tracePt t="62042" x="4311650" y="4419600"/>
          <p14:tracePt t="62049" x="4318000" y="4419600"/>
          <p14:tracePt t="62192" x="4330700" y="4419600"/>
          <p14:tracePt t="62208" x="4362450" y="4425950"/>
          <p14:tracePt t="62237" x="4387850" y="4425950"/>
          <p14:tracePt t="62245" x="4394200" y="4425950"/>
          <p14:tracePt t="62252" x="4413250" y="4432300"/>
          <p14:tracePt t="62262" x="4445000" y="4445000"/>
          <p14:tracePt t="62262" x="4464050" y="4451350"/>
          <p14:tracePt t="62281" x="4508500" y="4451350"/>
          <p14:tracePt t="62297" x="4546600" y="4464050"/>
          <p14:tracePt t="62312" x="4578350" y="4470400"/>
          <p14:tracePt t="62328" x="4610100" y="4476750"/>
          <p14:tracePt t="62345" x="4730750" y="4495800"/>
          <p14:tracePt t="62361" x="4832350" y="4521200"/>
          <p14:tracePt t="62378" x="5003800" y="4540250"/>
          <p14:tracePt t="62378" x="5080000" y="4546600"/>
          <p14:tracePt t="62396" x="5149850" y="4559300"/>
          <p14:tracePt t="62412" x="5207000" y="4572000"/>
          <p14:tracePt t="62427" x="5245100" y="4578350"/>
          <p14:tracePt t="62444" x="5283200" y="4591050"/>
          <p14:tracePt t="62460" x="5295900" y="4591050"/>
          <p14:tracePt t="62476" x="5302250" y="4591050"/>
          <p14:tracePt t="62493" x="5308600" y="4591050"/>
          <p14:tracePt t="62514" x="5308600" y="4597400"/>
          <p14:tracePt t="68674" x="5391150" y="4622800"/>
          <p14:tracePt t="69433" x="5556250" y="4705350"/>
          <p14:tracePt t="69440" x="5683250" y="4781550"/>
          <p14:tracePt t="69448" x="5778500" y="4851400"/>
          <p14:tracePt t="69458" x="5905500" y="4991100"/>
          <p14:tracePt t="69474" x="5981700" y="5194300"/>
          <p14:tracePt t="69491" x="5981700" y="5321300"/>
          <p14:tracePt t="69508" x="5911850" y="5454650"/>
          <p14:tracePt t="69524" x="5657850" y="5816600"/>
          <p14:tracePt t="69541" x="5511800" y="5969000"/>
          <p14:tracePt t="69559" x="5207000" y="6235700"/>
          <p14:tracePt t="69559" x="5035550" y="6362700"/>
          <p14:tracePt t="69578" x="4521200" y="6584950"/>
          <p14:tracePt t="69593" x="4000500" y="6731000"/>
          <p14:tracePt t="69609" x="3530600" y="6851650"/>
          <p14:tracePt t="69626" x="2933700" y="6851650"/>
          <p14:tracePt t="69644" x="2590800" y="6851650"/>
          <p14:tracePt t="69660" x="2374900" y="6838950"/>
          <p14:tracePt t="69675" x="2197100" y="6800850"/>
          <p14:tracePt t="69691" x="2019300" y="6769100"/>
          <p14:tracePt t="69707" x="1962150" y="6756400"/>
          <p14:tracePt t="69723" x="1917700" y="6743700"/>
          <p14:tracePt t="69740" x="1879600" y="6711950"/>
          <p14:tracePt t="69740" x="1873250" y="6711950"/>
          <p14:tracePt t="69757" x="1847850" y="6686550"/>
          <p14:tracePt t="69774" x="1841500" y="6673850"/>
          <p14:tracePt t="69791" x="1835150" y="6667500"/>
          <p14:tracePt t="69807" x="1790700" y="6534150"/>
          <p14:tracePt t="70068" x="1720850" y="6369050"/>
          <p14:tracePt t="70077" x="1682750" y="6242050"/>
          <p14:tracePt t="70082" x="1619250" y="6000750"/>
          <p14:tracePt t="70092" x="1555750" y="5734050"/>
          <p14:tracePt t="70108" x="1479550" y="5416550"/>
          <p14:tracePt t="70126" x="1447800" y="5295900"/>
          <p14:tracePt t="70142" x="1422400" y="5226050"/>
          <p14:tracePt t="70158" x="1409700" y="5187950"/>
          <p14:tracePt t="70174" x="1390650" y="5130800"/>
          <p14:tracePt t="70191" x="1390650" y="5118100"/>
          <p14:tracePt t="70208" x="1390650" y="5111750"/>
          <p14:tracePt t="70223" x="1390650" y="5105400"/>
          <p14:tracePt t="70239" x="1390650" y="5099050"/>
          <p14:tracePt t="70320" x="1390650" y="5080000"/>
          <p14:tracePt t="70327" x="1403350" y="5041900"/>
          <p14:tracePt t="70343" x="1422400" y="4984750"/>
          <p14:tracePt t="70359" x="1447800" y="4933950"/>
          <p14:tracePt t="70374" x="1460500" y="4889500"/>
          <p14:tracePt t="70374" x="1466850" y="4870450"/>
          <p14:tracePt t="70393" x="1473200" y="4857750"/>
          <p14:tracePt t="70408" x="1473200" y="4845050"/>
          <p14:tracePt t="70425" x="1473200" y="4826000"/>
          <p14:tracePt t="70444" x="1473200" y="4819650"/>
          <p14:tracePt t="70459" x="1473200" y="4800600"/>
          <p14:tracePt t="70475" x="1473200" y="4787900"/>
          <p14:tracePt t="70491" x="1473200" y="4781550"/>
          <p14:tracePt t="70508" x="1466850" y="4781550"/>
          <p14:tracePt t="70523" x="1479550" y="4781550"/>
          <p14:tracePt t="70861" x="1504950" y="4781550"/>
          <p14:tracePt t="70868" x="1517650" y="4781550"/>
          <p14:tracePt t="70876" x="1543050" y="4781550"/>
          <p14:tracePt t="70892" x="1574800" y="4781550"/>
          <p14:tracePt t="70910" x="1663700" y="4781550"/>
          <p14:tracePt t="70927" x="1765300" y="4781550"/>
          <p14:tracePt t="70940" x="1866900" y="4775200"/>
          <p14:tracePt t="70957" x="1930400" y="4775200"/>
          <p14:tracePt t="70974" x="2019300" y="4775200"/>
          <p14:tracePt t="70990" x="2108200" y="4768850"/>
          <p14:tracePt t="71007" x="2190750" y="4768850"/>
          <p14:tracePt t="71024" x="2298700" y="4768850"/>
          <p14:tracePt t="71043" x="2362200" y="4768850"/>
          <p14:tracePt t="71058" x="2419350" y="4768850"/>
          <p14:tracePt t="71076" x="2508250" y="4768850"/>
          <p14:tracePt t="71093" x="2533650" y="4768850"/>
          <p14:tracePt t="71108" x="2578100" y="4768850"/>
          <p14:tracePt t="71125" x="2616200" y="4768850"/>
          <p14:tracePt t="71143" x="2641600" y="4768850"/>
          <p14:tracePt t="71159" x="2667000" y="4768850"/>
          <p14:tracePt t="71175" x="2686050" y="4768850"/>
          <p14:tracePt t="71190" x="2705100" y="4768850"/>
          <p14:tracePt t="71207" x="2717800" y="4768850"/>
          <p14:tracePt t="71315" x="2724150" y="4768850"/>
          <p14:tracePt t="72201" x="2749550" y="4737100"/>
          <p14:tracePt t="72555" x="2781300" y="4686300"/>
          <p14:tracePt t="72562" x="2819400" y="4648200"/>
          <p14:tracePt t="72574" x="2876550" y="4584700"/>
          <p14:tracePt t="72592" x="2882900" y="4565650"/>
          <p14:tracePt t="72607" x="2889250" y="4540250"/>
          <p14:tracePt t="72626" x="2889250" y="4508500"/>
          <p14:tracePt t="72626" x="2889250" y="4483100"/>
          <p14:tracePt t="72643" x="2889250" y="4451350"/>
          <p14:tracePt t="72657" x="2889250" y="4413250"/>
          <p14:tracePt t="72673" x="2889250" y="4394200"/>
          <p14:tracePt t="72690" x="2889250" y="4375150"/>
          <p14:tracePt t="72707" x="2889250" y="4368800"/>
          <p14:tracePt t="72723" x="2882900" y="4368800"/>
          <p14:tracePt t="72872" x="2876550" y="4368800"/>
          <p14:tracePt t="72879" x="2870200" y="4375150"/>
          <p14:tracePt t="72890" x="2857500" y="4387850"/>
          <p14:tracePt t="72906" x="2857500" y="4394200"/>
          <p14:tracePt t="72906" x="2851150" y="4394200"/>
          <p14:tracePt t="72923" x="2851150" y="4406900"/>
          <p14:tracePt t="72940" x="2838450" y="4419600"/>
          <p14:tracePt t="72956" x="2800350" y="4489450"/>
          <p14:tracePt t="72973" x="2774950" y="4540250"/>
          <p14:tracePt t="72990" x="2762250" y="4584700"/>
          <p14:tracePt t="73007" x="2755900" y="4603750"/>
          <p14:tracePt t="73007" x="2749550" y="4610100"/>
          <p14:tracePt t="73023" x="2736850" y="4622800"/>
          <p14:tracePt t="73040" x="2730500" y="4648200"/>
          <p14:tracePt t="73056" x="2698750" y="4692650"/>
          <p14:tracePt t="73056" x="2686050" y="4711700"/>
          <p14:tracePt t="73074" x="2667000" y="4737100"/>
          <p14:tracePt t="73090" x="2654300" y="4762500"/>
          <p14:tracePt t="73106" x="2641600" y="4768850"/>
          <p14:tracePt t="73123" x="2635250" y="4787900"/>
          <p14:tracePt t="73142" x="2635250" y="4794250"/>
          <p14:tracePt t="73157" x="2628900" y="4819650"/>
          <p14:tracePt t="73177" x="2616200" y="4845050"/>
          <p14:tracePt t="73190" x="2616200" y="4851400"/>
          <p14:tracePt t="73205" x="2616200" y="4864100"/>
          <p14:tracePt t="73223" x="2616200" y="4870450"/>
          <p14:tracePt t="73240" x="2622550" y="4870450"/>
          <p14:tracePt t="73334" x="2628900" y="4870450"/>
          <p14:tracePt t="73341" x="2635250" y="4864100"/>
          <p14:tracePt t="73348" x="2654300" y="4857750"/>
          <p14:tracePt t="73358" x="2692400" y="4845050"/>
          <p14:tracePt t="73374" x="2724150" y="4838700"/>
          <p14:tracePt t="73374" x="2736850" y="4838700"/>
          <p14:tracePt t="73392" x="2755900" y="4826000"/>
          <p14:tracePt t="73408" x="2787650" y="4826000"/>
          <p14:tracePt t="73424" x="2825750" y="4826000"/>
          <p14:tracePt t="73442" x="2908300" y="4819650"/>
          <p14:tracePt t="73458" x="2952750" y="4819650"/>
          <p14:tracePt t="73474" x="2984500" y="4819650"/>
          <p14:tracePt t="73474" x="3003550" y="4819650"/>
          <p14:tracePt t="73494" x="3022600" y="4819650"/>
          <p14:tracePt t="73509" x="3048000" y="4819650"/>
          <p14:tracePt t="73523" x="3067050" y="4819650"/>
          <p14:tracePt t="73539" x="3098800" y="4819650"/>
          <p14:tracePt t="73555" x="3136900" y="4819650"/>
          <p14:tracePt t="73573" x="3155950" y="4819650"/>
          <p14:tracePt t="73591" x="3187700" y="4819650"/>
          <p14:tracePt t="73609" x="3219450" y="4819650"/>
          <p14:tracePt t="73624" x="3257550" y="4813300"/>
          <p14:tracePt t="73641" x="3295650" y="4806950"/>
          <p14:tracePt t="73641" x="3308350" y="4806950"/>
          <p14:tracePt t="73659" x="3333750" y="4806950"/>
          <p14:tracePt t="73675" x="3346450" y="4806950"/>
          <p14:tracePt t="73689" x="3365500" y="4806950"/>
          <p14:tracePt t="73706" x="3416300" y="4806950"/>
          <p14:tracePt t="73724" x="3486150" y="4794250"/>
          <p14:tracePt t="73740" x="3562350" y="4781550"/>
          <p14:tracePt t="73756" x="3613150" y="4775200"/>
          <p14:tracePt t="73756" x="3638550" y="4775200"/>
          <p14:tracePt t="73773" x="3663950" y="4775200"/>
          <p14:tracePt t="73789" x="3689350" y="4775200"/>
          <p14:tracePt t="73805" x="3714750" y="4775200"/>
          <p14:tracePt t="73805" x="3721100" y="4775200"/>
          <p14:tracePt t="73824" x="3746500" y="4775200"/>
          <p14:tracePt t="73839" x="3759200" y="4775200"/>
          <p14:tracePt t="73856" x="3797300" y="4775200"/>
          <p14:tracePt t="73873" x="3810000" y="4775200"/>
          <p14:tracePt t="73891" x="3816350" y="4775200"/>
          <p14:tracePt t="73906" x="3829050" y="4775200"/>
          <p14:tracePt t="73940" x="3835400" y="4775200"/>
          <p14:tracePt t="73946" x="3848100" y="4775200"/>
          <p14:tracePt t="73959" x="3854450" y="4775200"/>
          <p14:tracePt t="73972" x="3860800" y="4775200"/>
          <p14:tracePt t="73989" x="3867150" y="4775200"/>
          <p14:tracePt t="74077" x="3860800" y="4775200"/>
          <p14:tracePt t="74559" x="3854450" y="4775200"/>
          <p14:tracePt t="74566" x="3841750" y="4775200"/>
          <p14:tracePt t="74580" x="3835400" y="4768850"/>
          <p14:tracePt t="74589" x="3829050" y="4762500"/>
          <p14:tracePt t="74605" x="3822700" y="4756150"/>
          <p14:tracePt t="74622" x="3803650" y="4756150"/>
          <p14:tracePt t="74641" x="3797300" y="4756150"/>
          <p14:tracePt t="74657" x="3797300" y="4749800"/>
          <p14:tracePt t="74673" x="3790950" y="4743450"/>
          <p14:tracePt t="74691" x="3790950" y="4737100"/>
          <p14:tracePt t="74706" x="3771900" y="4730750"/>
          <p14:tracePt t="74723" x="3746500" y="4718050"/>
          <p14:tracePt t="74723" x="3733800" y="4711700"/>
          <p14:tracePt t="74740" x="3670300" y="4673600"/>
          <p14:tracePt t="74755" x="3632200" y="4648200"/>
          <p14:tracePt t="74772" x="3587750" y="4616450"/>
          <p14:tracePt t="74788" x="3492500" y="4533900"/>
          <p14:tracePt t="74806" x="3390900" y="4470400"/>
          <p14:tracePt t="74823" x="3257550" y="4400550"/>
          <p14:tracePt t="74823" x="3175000" y="4368800"/>
          <p14:tracePt t="74841" x="3022600" y="4311650"/>
          <p14:tracePt t="74857" x="2825750" y="4248150"/>
          <p14:tracePt t="74873" x="2603500" y="4210050"/>
          <p14:tracePt t="74892" x="2432050" y="4203700"/>
          <p14:tracePt t="74907" x="2298700" y="4203700"/>
          <p14:tracePt t="74923" x="2165350" y="4203700"/>
          <p14:tracePt t="74939" x="1993900" y="4229100"/>
          <p14:tracePt t="74959" x="1905000" y="4241800"/>
          <p14:tracePt t="74974" x="1841500" y="4267200"/>
          <p14:tracePt t="74988" x="1784350" y="4279900"/>
          <p14:tracePt t="74988" x="1752600" y="4286250"/>
          <p14:tracePt t="75007" x="1670050" y="4305300"/>
          <p14:tracePt t="75022" x="1568450" y="4349750"/>
          <p14:tracePt t="75038" x="1485900" y="4375150"/>
          <p14:tracePt t="75055" x="1358900" y="4432300"/>
          <p14:tracePt t="75072" x="1276350" y="4457700"/>
          <p14:tracePt t="75089" x="1231900" y="4470400"/>
          <p14:tracePt t="75089" x="1212850" y="4483100"/>
          <p14:tracePt t="75108" x="1193800" y="4495800"/>
          <p14:tracePt t="75124" x="1149350" y="4514850"/>
          <p14:tracePt t="75140" x="1130300" y="4521200"/>
          <p14:tracePt t="75140" x="1123950" y="4527550"/>
          <p14:tracePt t="75159" x="1111250" y="4540250"/>
          <p14:tracePt t="75175" x="1098550" y="4552950"/>
          <p14:tracePt t="75190" x="1085850" y="4559300"/>
          <p14:tracePt t="75205" x="1073150" y="4572000"/>
          <p14:tracePt t="75223" x="1060450" y="4591050"/>
          <p14:tracePt t="75239" x="1054100" y="4597400"/>
          <p14:tracePt t="75256" x="1054100" y="4622800"/>
          <p14:tracePt t="75274" x="1054100" y="4635500"/>
          <p14:tracePt t="75288" x="1054100" y="4648200"/>
          <p14:tracePt t="75304" x="1054100" y="4660900"/>
          <p14:tracePt t="75321" x="1085850" y="4686300"/>
          <p14:tracePt t="75338" x="1098550" y="4705350"/>
          <p14:tracePt t="75355" x="1155700" y="4737100"/>
          <p14:tracePt t="75372" x="1244600" y="4775200"/>
          <p14:tracePt t="75391" x="1301750" y="4787900"/>
          <p14:tracePt t="75405" x="1371600" y="4806950"/>
          <p14:tracePt t="75422" x="1543050" y="4826000"/>
          <p14:tracePt t="75439" x="1644650" y="4845050"/>
          <p14:tracePt t="75455" x="1695450" y="4857750"/>
          <p14:tracePt t="75472" x="1746250" y="4876800"/>
          <p14:tracePt t="75490" x="1790700" y="4883150"/>
          <p14:tracePt t="75507" x="1873250" y="4889500"/>
          <p14:tracePt t="75522" x="1981200" y="4889500"/>
          <p14:tracePt t="75522" x="2019300" y="4889500"/>
          <p14:tracePt t="75541" x="2139950" y="4902200"/>
          <p14:tracePt t="75555" x="2247900" y="4908550"/>
          <p14:tracePt t="75571" x="2324100" y="4908550"/>
          <p14:tracePt t="75589" x="2425700" y="4908550"/>
          <p14:tracePt t="75607" x="2527300" y="4908550"/>
          <p14:tracePt t="75622" x="2698750" y="4908550"/>
          <p14:tracePt t="75639" x="2908300" y="4914900"/>
          <p14:tracePt t="75656" x="3060700" y="4914900"/>
          <p14:tracePt t="75672" x="3187700" y="4914900"/>
          <p14:tracePt t="75689" x="3270250" y="4914900"/>
          <p14:tracePt t="75689" x="3327400" y="4914900"/>
          <p14:tracePt t="75706" x="3435350" y="4908550"/>
          <p14:tracePt t="75721" x="3556000" y="4889500"/>
          <p14:tracePt t="75738" x="3651250" y="4876800"/>
          <p14:tracePt t="75755" x="3898900" y="4832350"/>
          <p14:tracePt t="75772" x="4051300" y="4800600"/>
          <p14:tracePt t="75788" x="4146550" y="4749800"/>
          <p14:tracePt t="75804" x="4216400" y="4718050"/>
          <p14:tracePt t="75821" x="4235450" y="4705350"/>
          <p14:tracePt t="75839" x="4241800" y="4705350"/>
          <p14:tracePt t="75855" x="4286250" y="4673600"/>
          <p14:tracePt t="75873" x="4298950" y="4648200"/>
          <p14:tracePt t="75889" x="4305300" y="4641850"/>
          <p14:tracePt t="75905" x="4305300" y="4622800"/>
          <p14:tracePt t="75924" x="4292600" y="4591050"/>
          <p14:tracePt t="75939" x="4267200" y="4540250"/>
          <p14:tracePt t="75956" x="4197350" y="4457700"/>
          <p14:tracePt t="75973" x="4133850" y="4394200"/>
          <p14:tracePt t="75988" x="4000500" y="4337050"/>
          <p14:tracePt t="76005" x="3867150" y="4286250"/>
          <p14:tracePt t="76021" x="3517900" y="4267200"/>
          <p14:tracePt t="76038" x="3282950" y="4267200"/>
          <p14:tracePt t="76054" x="2952750" y="4267200"/>
          <p14:tracePt t="76074" x="2762250" y="4260850"/>
          <p14:tracePt t="76090" x="2584450" y="4254500"/>
          <p14:tracePt t="76106" x="2457450" y="4241800"/>
          <p14:tracePt t="76106" x="2393950" y="4241800"/>
          <p14:tracePt t="76124" x="2254250" y="4241800"/>
          <p14:tracePt t="76141" x="2133600" y="4241800"/>
          <p14:tracePt t="76156" x="2051050" y="4241800"/>
          <p14:tracePt t="76172" x="1892300" y="4267200"/>
          <p14:tracePt t="76190" x="1803400" y="4279900"/>
          <p14:tracePt t="76207" x="1739900" y="4292600"/>
          <p14:tracePt t="76221" x="1676400" y="4330700"/>
          <p14:tracePt t="76221" x="1638300" y="4343400"/>
          <p14:tracePt t="76239" x="1574800" y="4375150"/>
          <p14:tracePt t="76255" x="1549400" y="4387850"/>
          <p14:tracePt t="76271" x="1517650" y="4400550"/>
          <p14:tracePt t="76271" x="1511300" y="4406900"/>
          <p14:tracePt t="76290" x="1504950" y="4406900"/>
          <p14:tracePt t="76305" x="1498600" y="4406900"/>
          <p14:tracePt t="76320" x="1473200" y="4413250"/>
          <p14:tracePt t="76337" x="1428750" y="4451350"/>
          <p14:tracePt t="76337" x="1403350" y="4470400"/>
          <p14:tracePt t="76354" x="1384300" y="4476750"/>
          <p14:tracePt t="76372" x="1371600" y="4489450"/>
          <p14:tracePt t="76389" x="1352550" y="4508500"/>
          <p14:tracePt t="76406" x="1346200" y="4514850"/>
          <p14:tracePt t="76421" x="1339850" y="4514850"/>
          <p14:tracePt t="76438" x="1339850" y="4521200"/>
          <p14:tracePt t="76903" x="1339850" y="4527550"/>
          <p14:tracePt t="78692" x="1346200" y="4527550"/>
          <p14:tracePt t="79130" x="1352550" y="4527550"/>
          <p14:tracePt t="79144" x="1358900" y="4527550"/>
          <p14:tracePt t="79152" x="1365250" y="4527550"/>
          <p14:tracePt t="79159" x="1371600" y="4527550"/>
          <p14:tracePt t="79188" x="1377950" y="4527550"/>
          <p14:tracePt t="79195" x="1384300" y="4527550"/>
          <p14:tracePt t="79217" x="1397000" y="4533900"/>
          <p14:tracePt t="79224" x="1403350" y="4540250"/>
          <p14:tracePt t="79240" x="1416050" y="4546600"/>
          <p14:tracePt t="79253" x="1435100" y="4559300"/>
          <p14:tracePt t="79270" x="1454150" y="4572000"/>
          <p14:tracePt t="79270" x="1460500" y="4578350"/>
          <p14:tracePt t="79289" x="1473200" y="4591050"/>
          <p14:tracePt t="79304" x="1498600" y="4597400"/>
          <p14:tracePt t="79320" x="1517650" y="4610100"/>
          <p14:tracePt t="79336" x="1543050" y="4629150"/>
          <p14:tracePt t="79336" x="1555750" y="4635500"/>
          <p14:tracePt t="79353" x="1587500" y="4654550"/>
          <p14:tracePt t="79370" x="1625600" y="4667250"/>
          <p14:tracePt t="79387" x="1689100" y="4692650"/>
          <p14:tracePt t="79404" x="1727200" y="4705350"/>
          <p14:tracePt t="79420" x="1765300" y="4718050"/>
          <p14:tracePt t="79437" x="1822450" y="4743450"/>
          <p14:tracePt t="79456" x="1866900" y="4756150"/>
          <p14:tracePt t="79471" x="1898650" y="4768850"/>
          <p14:tracePt t="79488" x="1962150" y="4787900"/>
          <p14:tracePt t="79507" x="2000250" y="4806950"/>
          <p14:tracePt t="79521" x="2044700" y="4819650"/>
          <p14:tracePt t="79538" x="2063750" y="4819650"/>
          <p14:tracePt t="79553" x="2108200" y="4819650"/>
          <p14:tracePt t="79570" x="2146300" y="4819650"/>
          <p14:tracePt t="79586" x="2171700" y="4819650"/>
          <p14:tracePt t="79603" x="2209800" y="4819650"/>
          <p14:tracePt t="79621" x="2228850" y="4819650"/>
          <p14:tracePt t="79637" x="2266950" y="4819650"/>
          <p14:tracePt t="79654" x="2311400" y="4819650"/>
          <p14:tracePt t="79672" x="2336800" y="4819650"/>
          <p14:tracePt t="79687" x="2343150" y="4819650"/>
          <p14:tracePt t="79703" x="2368550" y="4819650"/>
          <p14:tracePt t="79722" x="2381250" y="4819650"/>
          <p14:tracePt t="79738" x="2406650" y="4819650"/>
          <p14:tracePt t="79755" x="2425700" y="4819650"/>
          <p14:tracePt t="79755" x="2438400" y="4819650"/>
          <p14:tracePt t="79772" x="2451100" y="4819650"/>
          <p14:tracePt t="79789" x="2476500" y="4819650"/>
          <p14:tracePt t="79806" x="2495550" y="4813300"/>
          <p14:tracePt t="79819" x="2514600" y="4813300"/>
          <p14:tracePt t="79819" x="2533650" y="4813300"/>
          <p14:tracePt t="79836" x="2546350" y="4813300"/>
          <p14:tracePt t="79853" x="2565400" y="4813300"/>
          <p14:tracePt t="79869" x="2590800" y="4813300"/>
          <p14:tracePt t="79888" x="2616200" y="4813300"/>
          <p14:tracePt t="79904" x="2622550" y="4813300"/>
          <p14:tracePt t="79920" x="2641600" y="4813300"/>
          <p14:tracePt t="79938" x="2660650" y="4813300"/>
          <p14:tracePt t="79954" x="2673350" y="4813300"/>
          <p14:tracePt t="79969" x="2686050" y="4813300"/>
          <p14:tracePt t="79969" x="2692400" y="4813300"/>
          <p14:tracePt t="79987" x="2736850" y="4806950"/>
          <p14:tracePt t="80003" x="2794000" y="4787900"/>
          <p14:tracePt t="80019" x="2870200" y="4775200"/>
          <p14:tracePt t="80036" x="2933700" y="4756150"/>
          <p14:tracePt t="80053" x="2946400" y="4756150"/>
          <p14:tracePt t="80069" x="2952750" y="4756150"/>
          <p14:tracePt t="80087" x="2990850" y="4756150"/>
          <p14:tracePt t="80105" x="3035300" y="4743450"/>
          <p14:tracePt t="80121" x="3117850" y="4724400"/>
          <p14:tracePt t="80138" x="3181350" y="4724400"/>
          <p14:tracePt t="80138" x="3200400" y="4724400"/>
          <p14:tracePt t="80155" x="3213100" y="4724400"/>
          <p14:tracePt t="80171" x="3238500" y="4724400"/>
          <p14:tracePt t="80188" x="3257550" y="4724400"/>
          <p14:tracePt t="80205" x="3289300" y="4724400"/>
          <p14:tracePt t="80221" x="3340100" y="4724400"/>
          <p14:tracePt t="80237" x="3397250" y="4724400"/>
          <p14:tracePt t="80257" x="3409950" y="4724400"/>
          <p14:tracePt t="80269" x="3416300" y="4724400"/>
          <p14:tracePt t="80286" x="3422650" y="4724400"/>
          <p14:tracePt t="80302" x="3409950" y="4724400"/>
          <p14:tracePt t="80875" x="3384550" y="4730750"/>
          <p14:tracePt t="80882" x="3378200" y="4737100"/>
          <p14:tracePt t="80889" x="3352800" y="4743450"/>
          <p14:tracePt t="80906" x="3282950" y="4762500"/>
          <p14:tracePt t="80922" x="3200400" y="4806950"/>
          <p14:tracePt t="80937" x="2978150" y="4883150"/>
          <p14:tracePt t="80957" x="2863850" y="4921250"/>
          <p14:tracePt t="80971" x="2813050" y="4940300"/>
          <p14:tracePt t="80987" x="2774950" y="4946650"/>
          <p14:tracePt t="81006" x="2755900" y="4946650"/>
          <p14:tracePt t="81021" x="2597150" y="4978400"/>
          <p14:tracePt t="81038" x="2520950" y="4997450"/>
          <p14:tracePt t="81038" x="2482850" y="5003800"/>
          <p14:tracePt t="81056" x="2336800" y="5035550"/>
          <p14:tracePt t="81070" x="2266950" y="5041900"/>
          <p14:tracePt t="81085" x="2228850" y="5041900"/>
          <p14:tracePt t="81102" x="2152650" y="5048250"/>
          <p14:tracePt t="81120" x="2089150" y="5048250"/>
          <p14:tracePt t="81136" x="2006600" y="5054600"/>
          <p14:tracePt t="81153" x="1866900" y="5092700"/>
          <p14:tracePt t="81171" x="1739900" y="5118100"/>
          <p14:tracePt t="81186" x="1695450" y="5130800"/>
          <p14:tracePt t="81203" x="1663700" y="5130800"/>
          <p14:tracePt t="81203" x="1651000" y="5137150"/>
          <p14:tracePt t="81221" x="1568450" y="5149850"/>
          <p14:tracePt t="81236" x="1517650" y="5168900"/>
          <p14:tracePt t="81253" x="1416050" y="5187950"/>
          <p14:tracePt t="81253" x="1384300" y="5194300"/>
          <p14:tracePt t="81272" x="1346200" y="5200650"/>
          <p14:tracePt t="81287" x="1308100" y="5200650"/>
          <p14:tracePt t="81302" x="1257300" y="5207000"/>
          <p14:tracePt t="81319" x="1238250" y="5207000"/>
          <p14:tracePt t="81319" x="1219200" y="5207000"/>
          <p14:tracePt t="81336" x="1200150" y="5207000"/>
          <p14:tracePt t="81352" x="1149350" y="5207000"/>
          <p14:tracePt t="81368" x="1130300" y="5207000"/>
          <p14:tracePt t="81368" x="1098550" y="5213350"/>
          <p14:tracePt t="81387" x="1060450" y="5213350"/>
          <p14:tracePt t="81402" x="1028700" y="5213350"/>
          <p14:tracePt t="81420" x="1016000" y="5213350"/>
          <p14:tracePt t="81439" x="1009650" y="5213350"/>
          <p14:tracePt t="81454" x="996950" y="5213350"/>
          <p14:tracePt t="81469" x="990600" y="5213350"/>
          <p14:tracePt t="81487" x="996950" y="5213350"/>
          <p14:tracePt t="81609" x="1003300" y="5213350"/>
          <p14:tracePt t="81617" x="1009650" y="5213350"/>
          <p14:tracePt t="81638" x="1016000" y="5213350"/>
          <p14:tracePt t="81654" x="1022350" y="5213350"/>
          <p14:tracePt t="81669" x="1028700" y="5213350"/>
          <p14:tracePt t="81696" x="1035050" y="5213350"/>
          <p14:tracePt t="81711" x="1041400" y="5213350"/>
          <p14:tracePt t="81721" x="1047750" y="5213350"/>
          <p14:tracePt t="81736" x="1054100" y="5213350"/>
          <p14:tracePt t="81754" x="1060450" y="5213350"/>
          <p14:tracePt t="81771" x="1066800" y="5213350"/>
          <p14:tracePt t="81787" x="1073150" y="5213350"/>
          <p14:tracePt t="81803" x="1079500" y="5219700"/>
          <p14:tracePt t="81821" x="1085850" y="5219700"/>
          <p14:tracePt t="81838" x="1098550" y="5232400"/>
          <p14:tracePt t="81855" x="1104900" y="5238750"/>
          <p14:tracePt t="81869" x="1111250" y="5238750"/>
          <p14:tracePt t="81898" x="1117600" y="5238750"/>
          <p14:tracePt t="81904" x="1123950" y="5245100"/>
          <p14:tracePt t="81918" x="1130300" y="5251450"/>
          <p14:tracePt t="81935" x="1136650" y="5251450"/>
          <p14:tracePt t="81953" x="1143000" y="5257800"/>
          <p14:tracePt t="81971" x="1155700" y="5270500"/>
          <p14:tracePt t="81987" x="1155700" y="5276850"/>
          <p14:tracePt t="82006" x="1155700" y="5283200"/>
          <p14:tracePt t="82036" x="1162050" y="5283200"/>
          <p14:tracePt t="82056" x="1168400" y="5283200"/>
          <p14:tracePt t="82151" x="1174750" y="5283200"/>
          <p14:tracePt t="82266" x="1187450" y="5283200"/>
          <p14:tracePt t="82287" x="1200150" y="5283200"/>
          <p14:tracePt t="82315" x="1212850" y="5283200"/>
          <p14:tracePt t="82323" x="1219200" y="5283200"/>
          <p14:tracePt t="82334" x="1270000" y="5283200"/>
          <p14:tracePt t="82352" x="1346200" y="5283200"/>
          <p14:tracePt t="82368" x="1403350" y="5283200"/>
          <p14:tracePt t="82384" x="1447800" y="5283200"/>
          <p14:tracePt t="82384" x="1460500" y="5283200"/>
          <p14:tracePt t="82403" x="1498600" y="5283200"/>
          <p14:tracePt t="82418" x="1524000" y="5283200"/>
          <p14:tracePt t="82436" x="1555750" y="5283200"/>
          <p14:tracePt t="82436" x="1568450" y="5283200"/>
          <p14:tracePt t="82454" x="1612900" y="5283200"/>
          <p14:tracePt t="82470" x="1670050" y="5283200"/>
          <p14:tracePt t="82487" x="1714500" y="5283200"/>
          <p14:tracePt t="82505" x="1765300" y="5283200"/>
          <p14:tracePt t="82520" x="1790700" y="5289550"/>
          <p14:tracePt t="82536" x="1803400" y="5289550"/>
          <p14:tracePt t="82553" x="1828800" y="5289550"/>
          <p14:tracePt t="82571" x="1841500" y="5289550"/>
          <p14:tracePt t="82586" x="1879600" y="5289550"/>
          <p14:tracePt t="82602" x="1911350" y="5289550"/>
          <p14:tracePt t="82617" x="1936750" y="5295900"/>
          <p14:tracePt t="82634" x="1943100" y="5295900"/>
          <p14:tracePt t="82650" x="1949450" y="5295900"/>
          <p14:tracePt t="82669" x="1968500" y="5295900"/>
          <p14:tracePt t="82943" x="1981200" y="5295900"/>
          <p14:tracePt t="82950" x="1993900" y="5295900"/>
          <p14:tracePt t="82964" x="2006600" y="5289550"/>
          <p14:tracePt t="82972" x="2019300" y="5283200"/>
          <p14:tracePt t="82984" x="2032000" y="5270500"/>
          <p14:tracePt t="83002" x="2070100" y="5264150"/>
          <p14:tracePt t="83585" x="2120900" y="5257800"/>
          <p14:tracePt t="83592" x="2184400" y="5251450"/>
          <p14:tracePt t="83602" x="2305050" y="5245100"/>
          <p14:tracePt t="83618" x="2381250" y="5245100"/>
          <p14:tracePt t="83618" x="2413000" y="5245100"/>
          <p14:tracePt t="83635" x="2451100" y="5245100"/>
          <p14:tracePt t="83651" x="2495550" y="5238750"/>
          <p14:tracePt t="83651" x="2540000" y="5226050"/>
          <p14:tracePt t="83673" x="2647950" y="5213350"/>
          <p14:tracePt t="83687" x="2743200" y="5187950"/>
          <p14:tracePt t="83703" x="2800350" y="5181600"/>
          <p14:tracePt t="83719" x="2857500" y="5181600"/>
          <p14:tracePt t="83738" x="2889250" y="5181600"/>
          <p14:tracePt t="83754" x="2914650" y="5181600"/>
          <p14:tracePt t="83772" x="2971800" y="5181600"/>
          <p14:tracePt t="83788" x="3016250" y="5181600"/>
          <p14:tracePt t="83804" x="3035300" y="5181600"/>
          <p14:tracePt t="83818" x="3060700" y="5181600"/>
          <p14:tracePt t="83835" x="3073400" y="5187950"/>
          <p14:tracePt t="83852" x="3079750" y="5200650"/>
          <p14:tracePt t="83872" x="3092450" y="5200650"/>
          <p14:tracePt t="83883" x="3136900" y="5213350"/>
          <p14:tracePt t="83883" x="3149600" y="5219700"/>
          <p14:tracePt t="83902" x="3206750" y="5232400"/>
          <p14:tracePt t="83917" x="3263900" y="5238750"/>
          <p14:tracePt t="83934" x="3308350" y="5245100"/>
          <p14:tracePt t="83934" x="3327400" y="5245100"/>
          <p14:tracePt t="83953" x="3365500" y="5251450"/>
          <p14:tracePt t="83969" x="3397250" y="5251450"/>
          <p14:tracePt t="83986" x="3441700" y="5251450"/>
          <p14:tracePt t="83986" x="3467100" y="5251450"/>
          <p14:tracePt t="84004" x="3549650" y="5251450"/>
          <p14:tracePt t="84019" x="3613150" y="5251450"/>
          <p14:tracePt t="84035" x="3644900" y="5251450"/>
          <p14:tracePt t="84052" x="3702050" y="5251450"/>
          <p14:tracePt t="84069" x="3733800" y="5251450"/>
          <p14:tracePt t="84086" x="3752850" y="5251450"/>
          <p14:tracePt t="84102" x="3790950" y="5251450"/>
          <p14:tracePt t="84119" x="3803650" y="5251450"/>
          <p14:tracePt t="84135" x="3829050" y="5251450"/>
          <p14:tracePt t="84152" x="3867150" y="5251450"/>
          <p14:tracePt t="84170" x="3898900" y="5251450"/>
          <p14:tracePt t="84185" x="3930650" y="5251450"/>
          <p14:tracePt t="84202" x="3962400" y="5251450"/>
          <p14:tracePt t="84202" x="3981450" y="5245100"/>
          <p14:tracePt t="84220" x="3994150" y="5245100"/>
          <p14:tracePt t="84235" x="4019550" y="5238750"/>
          <p14:tracePt t="84252" x="4032250" y="5238750"/>
          <p14:tracePt t="84269" x="4038600" y="5238750"/>
          <p14:tracePt t="84285" x="4038600" y="5232400"/>
          <p14:tracePt t="84406" x="4064000" y="5219700"/>
          <p14:tracePt t="84782" x="4121150" y="5194300"/>
          <p14:tracePt t="84789" x="4152900" y="5187950"/>
          <p14:tracePt t="84804" x="4229100" y="5149850"/>
          <p14:tracePt t="84820" x="4267200" y="5137150"/>
          <p14:tracePt t="84836" x="4292600" y="5130800"/>
          <p14:tracePt t="84854" x="4343400" y="5105400"/>
          <p14:tracePt t="84870" x="4368800" y="5092700"/>
          <p14:tracePt t="84885" x="4387850" y="5080000"/>
          <p14:tracePt t="84902" x="4406900" y="5067300"/>
          <p14:tracePt t="84902" x="4406900" y="5060950"/>
          <p14:tracePt t="84918" x="4419600" y="5054600"/>
          <p14:tracePt t="84934" x="4425950" y="5041900"/>
          <p14:tracePt t="84951" x="4425950" y="5035550"/>
          <p14:tracePt t="84967" x="4432300" y="4978400"/>
          <p14:tracePt t="84985" x="4432300" y="4959350"/>
          <p14:tracePt t="85004" x="4432300" y="4914900"/>
          <p14:tracePt t="85004" x="4432300" y="4908550"/>
          <p14:tracePt t="85021" x="4432300" y="4889500"/>
          <p14:tracePt t="85035" x="4432300" y="4883150"/>
          <p14:tracePt t="85052" x="4425950" y="4883150"/>
          <p14:tracePt t="85069" x="4419600" y="4876800"/>
          <p14:tracePt t="85087" x="4419600" y="4870450"/>
          <p14:tracePt t="85100" x="4413250" y="4851400"/>
          <p14:tracePt t="85117" x="4406900" y="4787900"/>
          <p14:tracePt t="85117" x="4406900" y="4762500"/>
          <p14:tracePt t="85135" x="4400550" y="4743450"/>
          <p14:tracePt t="85150" x="4400550" y="4737100"/>
          <p14:tracePt t="85166" x="4394200" y="4718050"/>
          <p14:tracePt t="85186" x="4387850" y="4699000"/>
          <p14:tracePt t="85202" x="4375150" y="4660900"/>
          <p14:tracePt t="85218" x="4356100" y="4629150"/>
          <p14:tracePt t="85237" x="4343400" y="4603750"/>
          <p14:tracePt t="85253" x="4330700" y="4597400"/>
          <p14:tracePt t="85268" x="4324350" y="4591050"/>
          <p14:tracePt t="85268" x="4318000" y="4591050"/>
          <p14:tracePt t="85287" x="4305300" y="4578350"/>
          <p14:tracePt t="85302" x="4298950" y="4578350"/>
          <p14:tracePt t="85318" x="4286250" y="4578350"/>
          <p14:tracePt t="85334" x="4260850" y="4572000"/>
          <p14:tracePt t="85349" x="4222750" y="4559300"/>
          <p14:tracePt t="85367" x="4184650" y="4552950"/>
          <p14:tracePt t="85383" x="4165600" y="4552950"/>
          <p14:tracePt t="85383" x="4146550" y="4552950"/>
          <p14:tracePt t="85402" x="4127500" y="4552950"/>
          <p14:tracePt t="85418" x="4108450" y="4552950"/>
          <p14:tracePt t="85434" x="4102100" y="4552950"/>
          <p14:tracePt t="85452" x="4089400" y="4552950"/>
          <p14:tracePt t="85467" x="4076700" y="4552950"/>
          <p14:tracePt t="85485" x="4070350" y="4552950"/>
          <p14:tracePt t="85485" x="4057650" y="4552950"/>
          <p14:tracePt t="85504" x="4051300" y="4552950"/>
          <p14:tracePt t="85519" x="4044950" y="4552950"/>
          <p14:tracePt t="85535" x="4038600" y="4552950"/>
          <p14:tracePt t="85550" x="4025900" y="4559300"/>
          <p14:tracePt t="85568" x="4006850" y="4559300"/>
          <p14:tracePt t="85584" x="4000500" y="4559300"/>
          <p14:tracePt t="85601" x="3994150" y="4565650"/>
          <p14:tracePt t="85618" x="4000500" y="4565650"/>
          <p14:tracePt t="85690" x="4006850" y="4565650"/>
          <p14:tracePt t="85712" x="4019550" y="4565650"/>
          <p14:tracePt t="85719" x="4025900" y="4565650"/>
          <p14:tracePt t="85734" x="4038600" y="4552950"/>
          <p14:tracePt t="85751" x="4044950" y="4540250"/>
          <p14:tracePt t="85766" x="4051300" y="4527550"/>
          <p14:tracePt t="85784" x="4051300" y="4521200"/>
          <p14:tracePt t="85799" x="4051300" y="4508500"/>
          <p14:tracePt t="85816" x="4051300" y="4495800"/>
          <p14:tracePt t="85834" x="4051300" y="4502150"/>
          <p14:tracePt t="85927" x="4051300" y="4514850"/>
          <p14:tracePt t="85948" x="4051300" y="4521200"/>
          <p14:tracePt t="85955" x="4051300" y="4527550"/>
          <p14:tracePt t="85985" x="4051300" y="4533900"/>
          <p14:tracePt t="86006" x="4051300" y="4540250"/>
          <p14:tracePt t="86020" x="4051300" y="4546600"/>
          <p14:tracePt t="86035" x="4051300" y="4552950"/>
          <p14:tracePt t="86042" x="4051300" y="4559300"/>
          <p14:tracePt t="86050" x="4044950" y="4572000"/>
          <p14:tracePt t="86066" x="4032250" y="4597400"/>
          <p14:tracePt t="86083" x="4032250" y="4610100"/>
          <p14:tracePt t="86083" x="4032250" y="4616450"/>
          <p14:tracePt t="86101" x="4032250" y="4622800"/>
          <p14:tracePt t="86115" x="4032250" y="4635500"/>
          <p14:tracePt t="86133" x="4032250" y="4641850"/>
          <p14:tracePt t="86149" x="4032250" y="4660900"/>
          <p14:tracePt t="86166" x="4032250" y="4667250"/>
          <p14:tracePt t="86182" x="4032250" y="4679950"/>
          <p14:tracePt t="86200" x="4032250" y="4686300"/>
          <p14:tracePt t="86216" x="4032250" y="4699000"/>
          <p14:tracePt t="86233" x="4032250" y="4711700"/>
          <p14:tracePt t="86250" x="4044950" y="4718050"/>
          <p14:tracePt t="86250" x="4044950" y="4724400"/>
          <p14:tracePt t="86267" x="4064000" y="4737100"/>
          <p14:tracePt t="86283" x="4076700" y="4762500"/>
          <p14:tracePt t="86300" x="4102100" y="4775200"/>
          <p14:tracePt t="86300" x="4108450" y="4775200"/>
          <p14:tracePt t="86317" x="4133850" y="4787900"/>
          <p14:tracePt t="86333" x="4152900" y="4800600"/>
          <p14:tracePt t="86349" x="4197350" y="4819650"/>
          <p14:tracePt t="86349" x="4210050" y="4819650"/>
          <p14:tracePt t="86367" x="4241800" y="4826000"/>
          <p14:tracePt t="86383" x="4260850" y="4826000"/>
          <p14:tracePt t="86399" x="4273550" y="4826000"/>
          <p14:tracePt t="86417" x="4286250" y="4826000"/>
          <p14:tracePt t="86433" x="4292600" y="4826000"/>
          <p14:tracePt t="86449" x="4298950" y="4826000"/>
          <p14:tracePt t="86466" x="4298950" y="4832350"/>
          <p14:tracePt t="86541" x="4279900" y="4857750"/>
          <p14:tracePt t="86807" x="4260850" y="4876800"/>
          <p14:tracePt t="86815" x="4248150" y="4902200"/>
          <p14:tracePt t="86822" x="4229100" y="4914900"/>
          <p14:tracePt t="86834" x="4191000" y="4959350"/>
          <p14:tracePt t="86851" x="4095750" y="5010150"/>
          <p14:tracePt t="86867" x="4025900" y="5041900"/>
          <p14:tracePt t="86884" x="3981450" y="5060950"/>
          <p14:tracePt t="86902" x="3956050" y="5067300"/>
          <p14:tracePt t="86918" x="3949700" y="5067300"/>
          <p14:tracePt t="86932" x="3924300" y="5080000"/>
          <p14:tracePt t="86949" x="3886200" y="5099050"/>
          <p14:tracePt t="86966" x="3879850" y="5105400"/>
          <p14:tracePt t="86982" x="3867150" y="5118100"/>
          <p14:tracePt t="87000" x="3860800" y="5118100"/>
          <p14:tracePt t="87017" x="3860800" y="5111750"/>
          <p14:tracePt t="87456" x="3860800" y="5105400"/>
          <p14:tracePt t="90096" x="3727450" y="5124450"/>
          <p14:tracePt t="90614" x="3257550" y="5238750"/>
          <p14:tracePt t="90621" x="2933700" y="5340350"/>
          <p14:tracePt t="90632" x="2108200" y="5657850"/>
          <p14:tracePt t="90632" x="1689100" y="5848350"/>
          <p14:tracePt t="90651" x="1308100" y="6064250"/>
          <p14:tracePt t="90665" x="1149350" y="6140450"/>
          <p14:tracePt t="90681" x="1104900" y="6159500"/>
          <p14:tracePt t="90698" x="1066800" y="6172200"/>
          <p14:tracePt t="90698" x="977900" y="6210300"/>
          <p14:tracePt t="90715" x="869950" y="6242050"/>
          <p14:tracePt t="90731" x="800100" y="6267450"/>
          <p14:tracePt t="90748" x="692150" y="6280150"/>
          <p14:tracePt t="90766" x="673100" y="6280150"/>
          <p14:tracePt t="90782" x="647700" y="6280150"/>
          <p14:tracePt t="90799" x="635000" y="6280150"/>
          <p14:tracePt t="90816" x="635000" y="6286500"/>
          <p14:tracePt t="90832" x="635000" y="6292850"/>
          <p14:tracePt t="90849" x="635000" y="6305550"/>
          <p14:tracePt t="90867" x="603250" y="6330950"/>
          <p14:tracePt t="90882" x="558800" y="6362700"/>
          <p14:tracePt t="90898" x="520700" y="6394450"/>
          <p14:tracePt t="90898" x="508000" y="6407150"/>
          <p14:tracePt t="90918" x="444500" y="6445250"/>
          <p14:tracePt t="90933" x="336550" y="6508750"/>
          <p14:tracePt t="90948" x="298450" y="6540500"/>
          <p14:tracePt t="90965" x="279400" y="6553200"/>
          <p14:tracePt t="91349" x="419100" y="6502400"/>
          <p14:tracePt t="91357" x="425450" y="6483350"/>
          <p14:tracePt t="91365" x="431800" y="6457950"/>
          <p14:tracePt t="91382" x="431800" y="6445250"/>
          <p14:tracePt t="91397" x="431800" y="6438900"/>
          <p14:tracePt t="91427" x="431800" y="6432550"/>
          <p14:tracePt t="91435" x="425450" y="6432550"/>
          <p14:tracePt t="91446" x="400050" y="6394450"/>
          <p14:tracePt t="91465" x="368300" y="6305550"/>
          <p14:tracePt t="91482" x="438150" y="6019800"/>
          <p14:tracePt t="91500" x="1123950" y="5010150"/>
          <p14:tracePt t="91517" x="1968500" y="4203700"/>
          <p14:tracePt t="91533" x="2800350" y="3448050"/>
          <p14:tracePt t="91549" x="3600450" y="2863850"/>
          <p14:tracePt t="91549" x="3905250" y="2616200"/>
          <p14:tracePt t="91566" x="4521200" y="2273300"/>
          <p14:tracePt t="91581" x="5092700" y="1936750"/>
          <p14:tracePt t="91598" x="5308600" y="1797050"/>
          <p14:tracePt t="91614" x="5499100" y="1727200"/>
          <p14:tracePt t="91631" x="5524500" y="1720850"/>
          <p14:tracePt t="91648" x="5397500" y="1625600"/>
          <p14:tracePt t="91861" x="5080000" y="1441450"/>
          <p14:tracePt t="91868" x="4311650" y="946150"/>
          <p14:tracePt t="91884" x="3219450" y="431800"/>
          <p14:tracePt t="91899" x="2254250" y="19050"/>
          <p14:tracePt t="91916" x="1708150" y="0"/>
          <p14:tracePt t="91935" x="1562100" y="0"/>
          <p14:tracePt t="91951" x="1511300" y="0"/>
          <p14:tracePt t="91965" x="1492250" y="0"/>
          <p14:tracePt t="91981" x="1479550" y="0"/>
          <p14:tracePt t="91998" x="1473200" y="0"/>
          <p14:tracePt t="92014" x="1479550" y="0"/>
          <p14:tracePt t="92099" x="1485900" y="0"/>
          <p14:tracePt t="92106" x="1485900" y="12700"/>
          <p14:tracePt t="92121" x="1479550" y="25400"/>
          <p14:tracePt t="92133" x="1460500" y="44450"/>
          <p14:tracePt t="92150" x="1454150" y="57150"/>
          <p14:tracePt t="92166" x="1435100" y="57150"/>
          <p14:tracePt t="92187" x="1416050" y="57150"/>
          <p14:tracePt t="92202" x="1409700" y="57150"/>
          <p14:tracePt t="92214" x="1384300" y="38100"/>
          <p14:tracePt t="92231" x="1365250" y="38100"/>
          <p14:tracePt t="92248" x="1346200" y="38100"/>
          <p14:tracePt t="92266" x="1339850" y="38100"/>
          <p14:tracePt t="92282" x="1333500" y="38100"/>
          <p14:tracePt t="92299" x="1327150" y="38100"/>
          <p14:tracePt t="92316" x="1314450" y="38100"/>
          <p14:tracePt t="92394" x="1308100" y="38100"/>
          <p14:tracePt t="92408" x="1244600" y="635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084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Half Adder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347" y="1031540"/>
            <a:ext cx="10696074" cy="480778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latin typeface="Liberation Serif"/>
                <a:cs typeface="Liberation Serif"/>
              </a:rPr>
              <a:t> combinational </a:t>
            </a:r>
            <a:r>
              <a:rPr lang="en-US" spc="-5" dirty="0">
                <a:solidFill>
                  <a:srgbClr val="FFFFFF"/>
                </a:solidFill>
                <a:latin typeface="Liberation Serif"/>
                <a:cs typeface="Liberation Serif"/>
              </a:rPr>
              <a:t>circuit that performs the addition </a:t>
            </a:r>
            <a:r>
              <a:rPr lang="en-US" dirty="0">
                <a:solidFill>
                  <a:srgbClr val="FFFFFF"/>
                </a:solidFill>
                <a:latin typeface="Liberation Serif"/>
                <a:cs typeface="Liberation Serif"/>
              </a:rPr>
              <a:t>of </a:t>
            </a:r>
            <a:r>
              <a:rPr lang="en-US" spc="-5" dirty="0">
                <a:solidFill>
                  <a:srgbClr val="FFFFFF"/>
                </a:solidFill>
                <a:latin typeface="Liberation Serif"/>
                <a:cs typeface="Liberation Serif"/>
              </a:rPr>
              <a:t>two </a:t>
            </a:r>
            <a:r>
              <a:rPr lang="en-US" dirty="0">
                <a:solidFill>
                  <a:srgbClr val="FFFFFF"/>
                </a:solidFill>
                <a:latin typeface="Liberation Serif"/>
                <a:cs typeface="Liberation Serif"/>
              </a:rPr>
              <a:t>bits  </a:t>
            </a:r>
            <a:r>
              <a:rPr lang="en-US" spc="-5" dirty="0">
                <a:solidFill>
                  <a:srgbClr val="FFFFFF"/>
                </a:solidFill>
                <a:latin typeface="Liberation Serif"/>
                <a:cs typeface="Liberation Serif"/>
              </a:rPr>
              <a:t>is </a:t>
            </a:r>
          </a:p>
          <a:p>
            <a:pPr marL="0" indent="0">
              <a:buNone/>
            </a:pP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combinational circuit that performs the addition of </a:t>
            </a:r>
            <a:r>
              <a:rPr lang="en-US" altLang="zh-TW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 bits 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called a </a:t>
            </a:r>
            <a:r>
              <a:rPr lang="en-US" altLang="zh-TW" sz="2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half adder.</a:t>
            </a:r>
          </a:p>
          <a:p>
            <a:pPr marL="0" indent="0">
              <a:buNone/>
            </a:pPr>
            <a:endParaRPr lang="en-US" altLang="zh-TW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truth table for the half adder is listed below:</a:t>
            </a:r>
          </a:p>
          <a:p>
            <a:pPr>
              <a:spcBef>
                <a:spcPct val="0"/>
              </a:spcBef>
              <a:buNone/>
            </a:pPr>
            <a:r>
              <a:rPr lang="en-US" dirty="0">
                <a:solidFill>
                  <a:srgbClr val="FFFFFF"/>
                </a:solidFill>
                <a:latin typeface="Liberation Serif"/>
                <a:cs typeface="Liberation Serif"/>
              </a:rPr>
              <a:t>a </a:t>
            </a:r>
            <a:r>
              <a:rPr lang="en-US" spc="-5" dirty="0">
                <a:solidFill>
                  <a:srgbClr val="FFFFFF"/>
                </a:solidFill>
                <a:latin typeface="Liberation Serif"/>
                <a:cs typeface="Liberation Serif"/>
              </a:rPr>
              <a:t>half</a:t>
            </a:r>
            <a:r>
              <a:rPr lang="en-US" spc="-25" dirty="0">
                <a:solidFill>
                  <a:srgbClr val="FFFFFF"/>
                </a:solidFill>
                <a:latin typeface="Liberation Serif"/>
                <a:cs typeface="Liberation Serif"/>
              </a:rPr>
              <a:t> </a:t>
            </a:r>
            <a:r>
              <a:rPr lang="en-US" spc="-5" dirty="0">
                <a:solidFill>
                  <a:srgbClr val="FFFFFF"/>
                </a:solidFill>
                <a:latin typeface="Liberation Serif"/>
                <a:cs typeface="Liberation Serif"/>
              </a:rPr>
              <a:t> combinational circuit that performs the addition of two bits  is called</a:t>
            </a:r>
          </a:p>
          <a:p>
            <a:pPr>
              <a:spcBef>
                <a:spcPct val="0"/>
              </a:spcBef>
              <a:buNone/>
            </a:pPr>
            <a:r>
              <a:rPr lang="en-US" altLang="zh-TW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S: Sum</a:t>
            </a:r>
          </a:p>
          <a:p>
            <a:pPr>
              <a:spcBef>
                <a:spcPct val="0"/>
              </a:spcBef>
              <a:buNone/>
            </a:pPr>
            <a:r>
              <a:rPr lang="en-US" altLang="zh-TW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C: Carry</a:t>
            </a:r>
          </a:p>
          <a:p>
            <a:pPr marL="0" indent="0">
              <a:buNone/>
            </a:pPr>
            <a:endParaRPr lang="en-US" spc="-5" dirty="0">
              <a:solidFill>
                <a:srgbClr val="FFFFFF"/>
              </a:solidFill>
              <a:latin typeface="Liberation Serif"/>
              <a:cs typeface="Liberation Serif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latin typeface="Liberation Serif"/>
                <a:cs typeface="Liberation Serif"/>
              </a:rPr>
              <a:t>A combinational </a:t>
            </a:r>
            <a:r>
              <a:rPr lang="en-US" spc="-5" dirty="0">
                <a:solidFill>
                  <a:srgbClr val="FFFFFF"/>
                </a:solidFill>
                <a:latin typeface="Liberation Serif"/>
                <a:cs typeface="Liberation Serif"/>
              </a:rPr>
              <a:t>circuit that performs the addition </a:t>
            </a:r>
            <a:r>
              <a:rPr lang="en-US" dirty="0">
                <a:solidFill>
                  <a:srgbClr val="FFFFFF"/>
                </a:solidFill>
                <a:latin typeface="Liberation Serif"/>
                <a:cs typeface="Liberation Serif"/>
              </a:rPr>
              <a:t>of </a:t>
            </a:r>
            <a:r>
              <a:rPr lang="en-US" spc="-5" dirty="0">
                <a:solidFill>
                  <a:srgbClr val="FFFFFF"/>
                </a:solidFill>
                <a:latin typeface="Liberation Serif"/>
                <a:cs typeface="Liberation Serif"/>
              </a:rPr>
              <a:t>two </a:t>
            </a:r>
            <a:r>
              <a:rPr lang="en-US" dirty="0">
                <a:solidFill>
                  <a:srgbClr val="FFFFFF"/>
                </a:solidFill>
                <a:latin typeface="Liberation Serif"/>
                <a:cs typeface="Liberation Serif"/>
              </a:rPr>
              <a:t>bits  </a:t>
            </a:r>
            <a:r>
              <a:rPr lang="en-US" spc="-5" dirty="0">
                <a:solidFill>
                  <a:srgbClr val="FFFFFF"/>
                </a:solidFill>
                <a:latin typeface="Liberation Serif"/>
                <a:cs typeface="Liberation Serif"/>
              </a:rPr>
              <a:t>is called</a:t>
            </a:r>
            <a:endParaRPr lang="en-US" dirty="0">
              <a:latin typeface="Liberation Serif"/>
              <a:cs typeface="Liberation Serif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latin typeface="Liberation Serif"/>
                <a:cs typeface="Liberation Serif"/>
              </a:rPr>
              <a:t>A </a:t>
            </a:r>
            <a:r>
              <a:rPr lang="en-US" dirty="0" err="1">
                <a:solidFill>
                  <a:srgbClr val="FFFFFF"/>
                </a:solidFill>
                <a:latin typeface="Liberation Serif"/>
                <a:cs typeface="Liberation Serif"/>
              </a:rPr>
              <a:t>combinati</a:t>
            </a:r>
            <a:endParaRPr lang="en-US" dirty="0">
              <a:solidFill>
                <a:srgbClr val="FFFFFF"/>
              </a:solidFill>
              <a:latin typeface="Liberation Serif"/>
              <a:cs typeface="Liberation Serif"/>
            </a:endParaRPr>
          </a:p>
          <a:p>
            <a:pPr marL="0" indent="0">
              <a:buNone/>
            </a:pP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 = 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x’y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xy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’= x</a:t>
            </a:r>
            <a:r>
              <a:rPr lang="en-US" altLang="zh-TW" sz="2400" dirty="0"/>
              <a:t> </a:t>
            </a:r>
            <a:r>
              <a:rPr lang="en-US" altLang="zh-TW" sz="2200" dirty="0"/>
              <a:t>⊕</a:t>
            </a:r>
            <a:r>
              <a:rPr lang="en-US" altLang="zh-TW" sz="2400" dirty="0"/>
              <a:t> </a:t>
            </a:r>
            <a:r>
              <a:rPr lang="en-US" altLang="zh-TW" sz="2400" dirty="0" err="1"/>
              <a:t>y</a:t>
            </a:r>
            <a:r>
              <a:rPr lang="en-US" sz="22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nal</a:t>
            </a: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 that performs the addition 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pc="-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 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bits  </a:t>
            </a:r>
            <a:r>
              <a:rPr lang="en-US" spc="-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called 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200" spc="-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 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 = 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xy</a:t>
            </a:r>
            <a:r>
              <a:rPr lang="en-US" sz="2200" spc="-5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der</a:t>
            </a:r>
            <a:r>
              <a:rPr lang="en-US" spc="-5" dirty="0">
                <a:solidFill>
                  <a:srgbClr val="FFFFFF"/>
                </a:solidFill>
                <a:latin typeface="Liberation Serif"/>
                <a:cs typeface="Liberation Serif"/>
              </a:rPr>
              <a:t>.</a:t>
            </a:r>
            <a:endParaRPr lang="en-US" dirty="0">
              <a:latin typeface="Liberation Serif"/>
              <a:cs typeface="Liberation Serif"/>
            </a:endParaRPr>
          </a:p>
          <a:p>
            <a:pPr marL="457200" lvl="1" indent="0">
              <a:buNone/>
            </a:pPr>
            <a:r>
              <a:rPr lang="en-US" dirty="0"/>
              <a:t>                                                                                                </a:t>
            </a:r>
            <a:r>
              <a:rPr lang="en-US" sz="17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Half Adder</a:t>
            </a:r>
          </a:p>
        </p:txBody>
      </p:sp>
      <p:pic>
        <p:nvPicPr>
          <p:cNvPr id="5" name="Picture 11"/>
          <p:cNvPicPr>
            <a:picLocks noChangeAspect="1" noChangeArrowheads="1"/>
          </p:cNvPicPr>
          <p:nvPr/>
        </p:nvPicPr>
        <p:blipFill rotWithShape="1">
          <a:blip r:embed="rId6">
            <a:lum bright="12000"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66"/>
          <a:stretch/>
        </p:blipFill>
        <p:spPr>
          <a:xfrm>
            <a:off x="1977765" y="2682554"/>
            <a:ext cx="2543175" cy="1799780"/>
          </a:xfrm>
          <a:prstGeom prst="rect">
            <a:avLst/>
          </a:prstGeom>
          <a:noFill/>
        </p:spPr>
      </p:pic>
      <p:pic>
        <p:nvPicPr>
          <p:cNvPr id="8" name="Picture 5" descr="AACFLOO0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42" t="16506" r="-1719" b="11961"/>
          <a:stretch/>
        </p:blipFill>
        <p:spPr>
          <a:xfrm>
            <a:off x="6670194" y="2461378"/>
            <a:ext cx="3456385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0820399" y="0"/>
            <a:ext cx="1371601" cy="900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052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023"/>
    </mc:Choice>
    <mc:Fallback xmlns="">
      <p:transition spd="slow" advTm="216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  <p:extLst>
    <p:ext uri="{3A86A75C-4F4B-4683-9AE1-C65F6400EC91}">
      <p14:laserTraceLst xmlns:p14="http://schemas.microsoft.com/office/powerpoint/2010/main">
        <p14:tracePtLst>
          <p14:tracePt t="16865" x="857250" y="5314950"/>
          <p14:tracePt t="17323" x="939800" y="5207000"/>
          <p14:tracePt t="17479" x="1143000" y="4965700"/>
          <p14:tracePt t="17485" x="1409700" y="4724400"/>
          <p14:tracePt t="17497" x="2292350" y="3892550"/>
          <p14:tracePt t="17497" x="2692400" y="3492500"/>
          <p14:tracePt t="17514" x="3524250" y="2813050"/>
          <p14:tracePt t="17529" x="4222750" y="2279650"/>
          <p14:tracePt t="17546" x="4870450" y="1924050"/>
          <p14:tracePt t="17563" x="5505450" y="1638300"/>
          <p14:tracePt t="17580" x="5740400" y="1498600"/>
          <p14:tracePt t="17596" x="5975350" y="1390650"/>
          <p14:tracePt t="17613" x="6108700" y="1346200"/>
          <p14:tracePt t="17630" x="6127750" y="1339850"/>
          <p14:tracePt t="17646" x="6134100" y="1339850"/>
          <p14:tracePt t="17662" x="6146800" y="1339850"/>
          <p14:tracePt t="17738" x="6153150" y="1339850"/>
          <p14:tracePt t="17752" x="6165850" y="1346200"/>
          <p14:tracePt t="17759" x="6172200" y="1352550"/>
          <p14:tracePt t="17766" x="6197600" y="1358900"/>
          <p14:tracePt t="17780" x="6261100" y="1377950"/>
          <p14:tracePt t="17797" x="6292850" y="1403350"/>
          <p14:tracePt t="17814" x="6337300" y="1428750"/>
          <p14:tracePt t="17830" x="6369050" y="1466850"/>
          <p14:tracePt t="17846" x="6381750" y="1492250"/>
          <p14:tracePt t="17863" x="6388100" y="1517650"/>
          <p14:tracePt t="17880" x="6381750" y="1593850"/>
          <p14:tracePt t="17897" x="6343650" y="1676400"/>
          <p14:tracePt t="17913" x="6318250" y="1727200"/>
          <p14:tracePt t="17929" x="6299200" y="1752600"/>
          <p14:tracePt t="17929" x="6299200" y="1758950"/>
          <p14:tracePt t="17947" x="6292850" y="1771650"/>
          <p14:tracePt t="17963" x="6292850" y="1778000"/>
          <p14:tracePt t="17980" x="6292850" y="1784350"/>
          <p14:tracePt t="17998" x="6311900" y="1784350"/>
          <p14:tracePt t="18018" x="6330950" y="1784350"/>
          <p14:tracePt t="18028" x="6388100" y="1778000"/>
          <p14:tracePt t="18045" x="6470650" y="1765300"/>
          <p14:tracePt t="18063" x="6553200" y="1752600"/>
          <p14:tracePt t="18079" x="6661150" y="1752600"/>
          <p14:tracePt t="18095" x="6775450" y="1765300"/>
          <p14:tracePt t="18113" x="6832600" y="1778000"/>
          <p14:tracePt t="18129" x="6896100" y="1790700"/>
          <p14:tracePt t="18145" x="6934200" y="1803400"/>
          <p14:tracePt t="18145" x="6946900" y="1803400"/>
          <p14:tracePt t="18162" x="6953250" y="1803400"/>
          <p14:tracePt t="18178" x="6965950" y="1803400"/>
          <p14:tracePt t="18196" x="6978650" y="1809750"/>
          <p14:tracePt t="18196" x="6985000" y="1809750"/>
          <p14:tracePt t="18214" x="6997700" y="1822450"/>
          <p14:tracePt t="18229" x="6997700" y="1828800"/>
          <p14:tracePt t="18293" x="7035800" y="1828800"/>
          <p14:tracePt t="18646" x="7099300" y="1822450"/>
          <p14:tracePt t="18653" x="7175500" y="1809750"/>
          <p14:tracePt t="18664" x="7302500" y="1797050"/>
          <p14:tracePt t="18680" x="7423150" y="1778000"/>
          <p14:tracePt t="18696" x="7461250" y="1778000"/>
          <p14:tracePt t="18712" x="7486650" y="1778000"/>
          <p14:tracePt t="18729" x="7512050" y="1778000"/>
          <p14:tracePt t="18729" x="7524750" y="1778000"/>
          <p14:tracePt t="18747" x="7556500" y="1778000"/>
          <p14:tracePt t="18763" x="7639050" y="1778000"/>
          <p14:tracePt t="18779" x="7689850" y="1778000"/>
          <p14:tracePt t="18795" x="7734300" y="1778000"/>
          <p14:tracePt t="18812" x="7753350" y="1778000"/>
          <p14:tracePt t="18829" x="7759700" y="1778000"/>
          <p14:tracePt t="18846" x="7772400" y="1778000"/>
          <p14:tracePt t="18862" x="7804150" y="1778000"/>
          <p14:tracePt t="18879" x="7810500" y="1778000"/>
          <p14:tracePt t="18895" x="7816850" y="1778000"/>
          <p14:tracePt t="18911" x="7823200" y="1778000"/>
          <p14:tracePt t="18949" x="7835900" y="1778000"/>
          <p14:tracePt t="18955" x="7848600" y="1778000"/>
          <p14:tracePt t="18964" x="7880350" y="1778000"/>
          <p14:tracePt t="18980" x="7924800" y="1778000"/>
          <p14:tracePt t="18980" x="7943850" y="1778000"/>
          <p14:tracePt t="19001" x="7975600" y="1778000"/>
          <p14:tracePt t="19013" x="8026400" y="1778000"/>
          <p14:tracePt t="19029" x="8077200" y="1758950"/>
          <p14:tracePt t="19045" x="8140700" y="1758950"/>
          <p14:tracePt t="19062" x="8274050" y="1752600"/>
          <p14:tracePt t="19080" x="8337550" y="1752600"/>
          <p14:tracePt t="19095" x="8382000" y="1752600"/>
          <p14:tracePt t="19113" x="8451850" y="1752600"/>
          <p14:tracePt t="19129" x="8515350" y="1752600"/>
          <p14:tracePt t="19145" x="8572500" y="1752600"/>
          <p14:tracePt t="19162" x="8610600" y="1752600"/>
          <p14:tracePt t="19162" x="8629650" y="1752600"/>
          <p14:tracePt t="19179" x="8667750" y="1752600"/>
          <p14:tracePt t="19195" x="8693150" y="1771650"/>
          <p14:tracePt t="19213" x="8718550" y="1778000"/>
          <p14:tracePt t="19213" x="8737600" y="1784350"/>
          <p14:tracePt t="19231" x="8769350" y="1784350"/>
          <p14:tracePt t="19244" x="8782050" y="1784350"/>
          <p14:tracePt t="19261" x="8794750" y="1784350"/>
          <p14:tracePt t="19278" x="8794750" y="1790700"/>
          <p14:tracePt t="23483" x="8750300" y="1778000"/>
          <p14:tracePt t="23605" x="8597900" y="1758950"/>
          <p14:tracePt t="23612" x="8464550" y="1746250"/>
          <p14:tracePt t="23626" x="7543800" y="1905000"/>
          <p14:tracePt t="23643" x="6635750" y="2228850"/>
          <p14:tracePt t="23659" x="5791200" y="2495550"/>
          <p14:tracePt t="23676" x="4991100" y="2832100"/>
          <p14:tracePt t="23693" x="4762500" y="2927350"/>
          <p14:tracePt t="23709" x="4660900" y="2959100"/>
          <p14:tracePt t="23726" x="4610100" y="2984500"/>
          <p14:tracePt t="23743" x="4597400" y="2997200"/>
          <p14:tracePt t="23759" x="4584700" y="2997200"/>
          <p14:tracePt t="23776" x="4572000" y="2997200"/>
          <p14:tracePt t="23795" x="4565650" y="2997200"/>
          <p14:tracePt t="38187" x="4514850" y="3003550"/>
          <p14:tracePt t="38430" x="4438650" y="3003550"/>
          <p14:tracePt t="38438" x="4356100" y="3003550"/>
          <p14:tracePt t="38445" x="4184650" y="2959100"/>
          <p14:tracePt t="38455" x="3784600" y="2813050"/>
          <p14:tracePt t="38471" x="2857500" y="2552700"/>
          <p14:tracePt t="38489" x="2457450" y="2514600"/>
          <p14:tracePt t="38504" x="2203450" y="2501900"/>
          <p14:tracePt t="38522" x="2057400" y="2508250"/>
          <p14:tracePt t="38522" x="2012950" y="2514600"/>
          <p14:tracePt t="38539" x="1962150" y="2533650"/>
          <p14:tracePt t="38555" x="1854200" y="2590800"/>
          <p14:tracePt t="38571" x="1739900" y="2673350"/>
          <p14:tracePt t="38571" x="1682750" y="2724150"/>
          <p14:tracePt t="38589" x="1581150" y="2813050"/>
          <p14:tracePt t="38605" x="1460500" y="2971800"/>
          <p14:tracePt t="38620" x="1320800" y="3149600"/>
          <p14:tracePt t="38620" x="1282700" y="3219450"/>
          <p14:tracePt t="38639" x="1168400" y="3378200"/>
          <p14:tracePt t="38654" x="1060450" y="3568700"/>
          <p14:tracePt t="38670" x="1009650" y="3702050"/>
          <p14:tracePt t="38686" x="971550" y="3771900"/>
          <p14:tracePt t="38686" x="958850" y="3803650"/>
          <p14:tracePt t="38704" x="939800" y="3879850"/>
          <p14:tracePt t="38719" x="914400" y="3962400"/>
          <p14:tracePt t="38736" x="914400" y="4038600"/>
          <p14:tracePt t="38736" x="920750" y="4083050"/>
          <p14:tracePt t="38754" x="927100" y="4133850"/>
          <p14:tracePt t="38770" x="971550" y="4203700"/>
          <p14:tracePt t="38786" x="1092200" y="4311650"/>
          <p14:tracePt t="38803" x="1270000" y="4476750"/>
          <p14:tracePt t="38821" x="1409700" y="4584700"/>
          <p14:tracePt t="38836" x="1574800" y="4699000"/>
          <p14:tracePt t="38854" x="1828800" y="4914900"/>
          <p14:tracePt t="38871" x="2051050" y="5035550"/>
          <p14:tracePt t="38888" x="2216150" y="5105400"/>
          <p14:tracePt t="38904" x="2514600" y="5137150"/>
          <p14:tracePt t="38921" x="2673350" y="5143500"/>
          <p14:tracePt t="38937" x="2851150" y="5143500"/>
          <p14:tracePt t="38954" x="3003550" y="5156200"/>
          <p14:tracePt t="38954" x="3067050" y="5156200"/>
          <p14:tracePt t="38971" x="3194050" y="5156200"/>
          <p14:tracePt t="38987" x="3333750" y="5137150"/>
          <p14:tracePt t="39004" x="3479800" y="5067300"/>
          <p14:tracePt t="39004" x="3536950" y="5022850"/>
          <p14:tracePt t="39022" x="3676650" y="4895850"/>
          <p14:tracePt t="39037" x="3854450" y="4686300"/>
          <p14:tracePt t="39054" x="3994150" y="4451350"/>
          <p14:tracePt t="39070" x="4083050" y="4203700"/>
          <p14:tracePt t="39087" x="4133850" y="4038600"/>
          <p14:tracePt t="39104" x="4165600" y="3917950"/>
          <p14:tracePt t="39120" x="4203700" y="3771900"/>
          <p14:tracePt t="39137" x="4222750" y="3663950"/>
          <p14:tracePt t="39154" x="4222750" y="3575050"/>
          <p14:tracePt t="39171" x="4216400" y="3486150"/>
          <p14:tracePt t="39190" x="4178300" y="3409950"/>
          <p14:tracePt t="39205" x="4140200" y="3289300"/>
          <p14:tracePt t="39221" x="4083050" y="3162300"/>
          <p14:tracePt t="39221" x="4057650" y="3105150"/>
          <p14:tracePt t="39240" x="4000500" y="3028950"/>
          <p14:tracePt t="39256" x="3917950" y="2959100"/>
          <p14:tracePt t="39273" x="3810000" y="2876550"/>
          <p14:tracePt t="39273" x="3733800" y="2832100"/>
          <p14:tracePt t="39288" x="3575050" y="2768600"/>
          <p14:tracePt t="39304" x="3479800" y="2711450"/>
          <p14:tracePt t="39320" x="3397250" y="2679700"/>
          <p14:tracePt t="39337" x="3111500" y="2622550"/>
          <p14:tracePt t="39354" x="2952750" y="2628900"/>
          <p14:tracePt t="39370" x="2755900" y="2698750"/>
          <p14:tracePt t="39387" x="2527300" y="2794000"/>
          <p14:tracePt t="39404" x="2419350" y="2844800"/>
          <p14:tracePt t="39420" x="2317750" y="2901950"/>
          <p14:tracePt t="39437" x="2203450" y="2971800"/>
          <p14:tracePt t="39437" x="2165350" y="3016250"/>
          <p14:tracePt t="39454" x="2082800" y="3111500"/>
          <p14:tracePt t="39470" x="2019300" y="3194050"/>
          <p14:tracePt t="39487" x="1987550" y="3270250"/>
          <p14:tracePt t="39487" x="1974850" y="3321050"/>
          <p14:tracePt t="39506" x="1924050" y="3467100"/>
          <p14:tracePt t="39520" x="1898650" y="3568700"/>
          <p14:tracePt t="39537" x="1879600" y="3625850"/>
          <p14:tracePt t="39554" x="1873250" y="3727450"/>
          <p14:tracePt t="39570" x="1873250" y="3835400"/>
          <p14:tracePt t="39587" x="1898650" y="3956050"/>
          <p14:tracePt t="39604" x="1924050" y="4070350"/>
          <p14:tracePt t="39620" x="1943100" y="4159250"/>
          <p14:tracePt t="39637" x="1981200" y="4260850"/>
          <p14:tracePt t="39653" x="2070100" y="4394200"/>
          <p14:tracePt t="39672" x="2165350" y="4483100"/>
          <p14:tracePt t="39687" x="2279650" y="4584700"/>
          <p14:tracePt t="39704" x="2463800" y="4743450"/>
          <p14:tracePt t="39704" x="2559050" y="4819650"/>
          <p14:tracePt t="39721" x="2705100" y="4921250"/>
          <p14:tracePt t="39737" x="2832100" y="4997450"/>
          <p14:tracePt t="39753" x="2984500" y="5080000"/>
          <p14:tracePt t="39753" x="3060700" y="5105400"/>
          <p14:tracePt t="39771" x="3238500" y="5162550"/>
          <p14:tracePt t="39787" x="3498850" y="5200650"/>
          <p14:tracePt t="39803" x="3733800" y="5232400"/>
          <p14:tracePt t="39820" x="4038600" y="5213350"/>
          <p14:tracePt t="39837" x="4152900" y="5143500"/>
          <p14:tracePt t="39853" x="4260850" y="5060950"/>
          <p14:tracePt t="39870" x="4400550" y="4902200"/>
          <p14:tracePt t="39890" x="4483100" y="4775200"/>
          <p14:tracePt t="39904" x="4552950" y="4641850"/>
          <p14:tracePt t="39921" x="4635500" y="4419600"/>
          <p14:tracePt t="39939" x="4660900" y="4273550"/>
          <p14:tracePt t="39956" x="4679950" y="4057650"/>
          <p14:tracePt t="39956" x="4679950" y="3930650"/>
          <p14:tracePt t="39974" x="4667250" y="3721100"/>
          <p14:tracePt t="39989" x="4641850" y="3454400"/>
          <p14:tracePt t="40004" x="4597400" y="3295650"/>
          <p14:tracePt t="40020" x="4546600" y="3155950"/>
          <p14:tracePt t="40020" x="4502150" y="3079750"/>
          <p14:tracePt t="40038" x="4425950" y="2933700"/>
          <p14:tracePt t="40054" x="4356100" y="2844800"/>
          <p14:tracePt t="40070" x="4292600" y="2774950"/>
          <p14:tracePt t="40087" x="4121150" y="2660650"/>
          <p14:tracePt t="40104" x="3994150" y="2603500"/>
          <p14:tracePt t="40120" x="3886200" y="2565400"/>
          <p14:tracePt t="40137" x="3651250" y="2527300"/>
          <p14:tracePt t="40154" x="3536950" y="2514600"/>
          <p14:tracePt t="40170" x="3454400" y="2514600"/>
          <p14:tracePt t="40187" x="3346450" y="2508250"/>
          <p14:tracePt t="40187" x="3270250" y="2508250"/>
          <p14:tracePt t="40205" x="3162300" y="2508250"/>
          <p14:tracePt t="40220" x="3060700" y="2520950"/>
          <p14:tracePt t="40237" x="2965450" y="2540000"/>
          <p14:tracePt t="40237" x="2908300" y="2546350"/>
          <p14:tracePt t="40255" x="2806700" y="2571750"/>
          <p14:tracePt t="40270" x="2743200" y="2584450"/>
          <p14:tracePt t="40287" x="2673350" y="2603500"/>
          <p14:tracePt t="40303" x="2482850" y="2667000"/>
          <p14:tracePt t="40319" x="2368550" y="2724150"/>
          <p14:tracePt t="40336" x="2254250" y="2781300"/>
          <p14:tracePt t="40353" x="2159000" y="2857500"/>
          <p14:tracePt t="40353" x="2095500" y="2895600"/>
          <p14:tracePt t="40370" x="2019300" y="2959100"/>
          <p14:tracePt t="40386" x="1955800" y="3003550"/>
          <p14:tracePt t="40403" x="1917700" y="3048000"/>
          <p14:tracePt t="40403" x="1892300" y="3067050"/>
          <p14:tracePt t="40420" x="1847850" y="3130550"/>
          <p14:tracePt t="40436" x="1797050" y="3219450"/>
          <p14:tracePt t="40453" x="1739900" y="3302000"/>
          <p14:tracePt t="40469" x="1695450" y="3409950"/>
          <p14:tracePt t="40486" x="1682750" y="3448050"/>
          <p14:tracePt t="40503" x="1670050" y="3486150"/>
          <p14:tracePt t="40519" x="1676400" y="3575050"/>
          <p14:tracePt t="40536" x="1701800" y="3695700"/>
          <p14:tracePt t="40553" x="1733550" y="3784600"/>
          <p14:tracePt t="40553" x="1746250" y="3829050"/>
          <p14:tracePt t="40571" x="1803400" y="3924300"/>
          <p14:tracePt t="40587" x="1854200" y="4019550"/>
          <p14:tracePt t="40603" x="1917700" y="4095750"/>
          <p14:tracePt t="40620" x="2025650" y="4197350"/>
          <p14:tracePt t="40638" x="2101850" y="4248150"/>
          <p14:tracePt t="40653" x="2203450" y="4311650"/>
          <p14:tracePt t="40670" x="2368550" y="4387850"/>
          <p14:tracePt t="40670" x="2444750" y="4425950"/>
          <p14:tracePt t="40688" x="2552700" y="4489450"/>
          <p14:tracePt t="40703" x="2686050" y="4578350"/>
          <p14:tracePt t="40720" x="2813050" y="4654550"/>
          <p14:tracePt t="40720" x="2870200" y="4673600"/>
          <p14:tracePt t="40737" x="2952750" y="4705350"/>
          <p14:tracePt t="40753" x="3054350" y="4737100"/>
          <p14:tracePt t="40770" x="3206750" y="4756150"/>
          <p14:tracePt t="40770" x="3276600" y="4756150"/>
          <p14:tracePt t="40788" x="3435350" y="4749800"/>
          <p14:tracePt t="40804" x="3632200" y="4718050"/>
          <p14:tracePt t="40820" x="3759200" y="4679950"/>
          <p14:tracePt t="40836" x="3892550" y="4597400"/>
          <p14:tracePt t="40854" x="3981450" y="4527550"/>
          <p14:tracePt t="40870" x="4057650" y="4457700"/>
          <p14:tracePt t="40887" x="4171950" y="4362450"/>
          <p14:tracePt t="40904" x="4222750" y="4298950"/>
          <p14:tracePt t="40920" x="4279900" y="4222750"/>
          <p14:tracePt t="40936" x="4349750" y="4127500"/>
          <p14:tracePt t="40955" x="4400550" y="4064000"/>
          <p14:tracePt t="40970" x="4451350" y="4000500"/>
          <p14:tracePt t="40986" x="4495800" y="3911600"/>
          <p14:tracePt t="40986" x="4527550" y="3867150"/>
          <p14:tracePt t="41005" x="4565650" y="3784600"/>
          <p14:tracePt t="41020" x="4597400" y="3721100"/>
          <p14:tracePt t="41036" x="4603750" y="3676650"/>
          <p14:tracePt t="41036" x="4610100" y="3657600"/>
          <p14:tracePt t="41055" x="4622800" y="3594100"/>
          <p14:tracePt t="41070" x="4629150" y="3530600"/>
          <p14:tracePt t="41086" x="4641850" y="3441700"/>
          <p14:tracePt t="41102" x="4641850" y="3378200"/>
          <p14:tracePt t="41102" x="4641850" y="3352800"/>
          <p14:tracePt t="41119" x="4629150" y="3302000"/>
          <p14:tracePt t="41136" x="4597400" y="3238500"/>
          <p14:tracePt t="41153" x="4502150" y="3086100"/>
          <p14:tracePt t="41171" x="4438650" y="2997200"/>
          <p14:tracePt t="41186" x="4368800" y="2921000"/>
          <p14:tracePt t="41203" x="4286250" y="2857500"/>
          <p14:tracePt t="41203" x="4216400" y="2819400"/>
          <p14:tracePt t="41221" x="4121150" y="2743200"/>
          <p14:tracePt t="41237" x="4019550" y="2686050"/>
          <p14:tracePt t="41253" x="3924300" y="2622550"/>
          <p14:tracePt t="41253" x="3860800" y="2590800"/>
          <p14:tracePt t="41272" x="3721100" y="2533650"/>
          <p14:tracePt t="41287" x="3587750" y="2514600"/>
          <p14:tracePt t="41304" x="3460750" y="2508250"/>
          <p14:tracePt t="41319" x="3238500" y="2514600"/>
          <p14:tracePt t="41336" x="3136900" y="2559050"/>
          <p14:tracePt t="41352" x="3035300" y="2571750"/>
          <p14:tracePt t="41369" x="2933700" y="2584450"/>
          <p14:tracePt t="41369" x="2882900" y="2597150"/>
          <p14:tracePt t="41386" x="2800350" y="2609850"/>
          <p14:tracePt t="41402" x="2743200" y="2628900"/>
          <p14:tracePt t="41420" x="2660650" y="2660650"/>
          <p14:tracePt t="41420" x="2616200" y="2673350"/>
          <p14:tracePt t="41436" x="2489200" y="2724150"/>
          <p14:tracePt t="41452" x="2400300" y="2762250"/>
          <p14:tracePt t="41469" x="2324100" y="2787650"/>
          <p14:tracePt t="41486" x="2260600" y="2819400"/>
          <p14:tracePt t="41504" x="2241550" y="2838450"/>
          <p14:tracePt t="41520" x="2235200" y="2844800"/>
          <p14:tracePt t="41535" x="2203450" y="2863850"/>
          <p14:tracePt t="41552" x="2139950" y="2908300"/>
          <p14:tracePt t="41570" x="2108200" y="2933700"/>
          <p14:tracePt t="41588" x="2082800" y="2952750"/>
          <p14:tracePt t="41605" x="2070100" y="2965450"/>
          <p14:tracePt t="41620" x="2063750" y="2971800"/>
          <p14:tracePt t="41637" x="2044700" y="2990850"/>
          <p14:tracePt t="41654" x="2038350" y="3003550"/>
          <p14:tracePt t="41671" x="2025650" y="3016250"/>
          <p14:tracePt t="41671" x="2019300" y="3022600"/>
          <p14:tracePt t="41690" x="2019300" y="3028950"/>
          <p14:tracePt t="41704" x="2019300" y="3041650"/>
          <p14:tracePt t="41719" x="2019300" y="3054350"/>
          <p14:tracePt t="41736" x="2019300" y="3060700"/>
          <p14:tracePt t="41775" x="2019300" y="3067050"/>
          <p14:tracePt t="41789" x="2019300" y="3073400"/>
          <p14:tracePt t="41811" x="2019300" y="3086100"/>
          <p14:tracePt t="42216" x="2019300" y="3092450"/>
          <p14:tracePt t="42252" x="2025650" y="3092450"/>
          <p14:tracePt t="42634" x="2032000" y="3092450"/>
          <p14:tracePt t="42683" x="2044700" y="3092450"/>
          <p14:tracePt t="42698" x="2051050" y="3092450"/>
          <p14:tracePt t="42712" x="2063750" y="3092450"/>
          <p14:tracePt t="42720" x="2095500" y="3092450"/>
          <p14:tracePt t="42735" x="2133600" y="3092450"/>
          <p14:tracePt t="42752" x="2203450" y="3086100"/>
          <p14:tracePt t="42769" x="2406650" y="3060700"/>
          <p14:tracePt t="42786" x="2546350" y="3060700"/>
          <p14:tracePt t="42803" x="2686050" y="3060700"/>
          <p14:tracePt t="42803" x="2781300" y="3060700"/>
          <p14:tracePt t="42821" x="2940050" y="3060700"/>
          <p14:tracePt t="42836" x="3035300" y="3079750"/>
          <p14:tracePt t="42853" x="3092450" y="3092450"/>
          <p14:tracePt t="42869" x="3111500" y="3098800"/>
          <p14:tracePt t="42887" x="3124200" y="3105150"/>
          <p14:tracePt t="42903" x="3124200" y="3111500"/>
          <p14:tracePt t="42919" x="3124200" y="3130550"/>
          <p14:tracePt t="42936" x="3124200" y="3143250"/>
          <p14:tracePt t="42952" x="3092450" y="3213100"/>
          <p14:tracePt t="42969" x="3022600" y="3302000"/>
          <p14:tracePt t="42988" x="2990850" y="3346450"/>
          <p14:tracePt t="43003" x="2940050" y="3422650"/>
          <p14:tracePt t="43020" x="2901950" y="3530600"/>
          <p14:tracePt t="43020" x="2876550" y="3606800"/>
          <p14:tracePt t="43037" x="2851150" y="3746500"/>
          <p14:tracePt t="43052" x="2838450" y="4038600"/>
          <p14:tracePt t="43069" x="2838450" y="4229100"/>
          <p14:tracePt t="43085" x="2844800" y="4464050"/>
          <p14:tracePt t="43102" x="2844800" y="4502150"/>
          <p14:tracePt t="43118" x="2844800" y="4527550"/>
          <p14:tracePt t="43135" x="2844800" y="4533900"/>
          <p14:tracePt t="43152" x="2844800" y="4546600"/>
          <p14:tracePt t="43168" x="2844800" y="4540250"/>
          <p14:tracePt t="43267" x="2844800" y="4527550"/>
          <p14:tracePt t="43274" x="2844800" y="4502150"/>
          <p14:tracePt t="43284" x="2844800" y="4470400"/>
          <p14:tracePt t="43302" x="2851150" y="4400550"/>
          <p14:tracePt t="43318" x="2863850" y="4273550"/>
          <p14:tracePt t="43335" x="2901950" y="4121150"/>
          <p14:tracePt t="43352" x="2914650" y="4000500"/>
          <p14:tracePt t="43369" x="2914650" y="3879850"/>
          <p14:tracePt t="43385" x="2914650" y="3765550"/>
          <p14:tracePt t="43402" x="2914650" y="3670300"/>
          <p14:tracePt t="43402" x="2914650" y="3638550"/>
          <p14:tracePt t="43419" x="2914650" y="3549650"/>
          <p14:tracePt t="43435" x="2908300" y="3460750"/>
          <p14:tracePt t="43452" x="2889250" y="3422650"/>
          <p14:tracePt t="43468" x="2870200" y="3397250"/>
          <p14:tracePt t="43485" x="2863850" y="3390900"/>
          <p14:tracePt t="43501" x="2857500" y="3390900"/>
          <p14:tracePt t="43517" x="2857500" y="3384550"/>
          <p14:tracePt t="43540" x="2857500" y="3378200"/>
          <p14:tracePt t="43591" x="2857500" y="3371850"/>
          <p14:tracePt t="43620" x="2857500" y="3365500"/>
          <p14:tracePt t="43628" x="2857500" y="3359150"/>
          <p14:tracePt t="43650" x="2857500" y="3352800"/>
          <p14:tracePt t="43657" x="2857500" y="3346450"/>
          <p14:tracePt t="43670" x="2851150" y="3340100"/>
          <p14:tracePt t="43687" x="2851150" y="3333750"/>
          <p14:tracePt t="43702" x="2851150" y="3327400"/>
          <p14:tracePt t="43718" x="2851150" y="3314700"/>
          <p14:tracePt t="43718" x="2851150" y="3302000"/>
          <p14:tracePt t="43736" x="2851150" y="3282950"/>
          <p14:tracePt t="43752" x="2863850" y="3238500"/>
          <p14:tracePt t="43768" x="2889250" y="3168650"/>
          <p14:tracePt t="43768" x="2895600" y="3155950"/>
          <p14:tracePt t="43786" x="2914650" y="3111500"/>
          <p14:tracePt t="43802" x="2933700" y="3067050"/>
          <p14:tracePt t="43818" x="2946400" y="3048000"/>
          <p14:tracePt t="43835" x="2997200" y="2978150"/>
          <p14:tracePt t="43852" x="3048000" y="2921000"/>
          <p14:tracePt t="43869" x="3136900" y="2825750"/>
          <p14:tracePt t="43886" x="3200400" y="2781300"/>
          <p14:tracePt t="43904" x="3270250" y="2743200"/>
          <p14:tracePt t="43919" x="3327400" y="2724150"/>
          <p14:tracePt t="43935" x="3422650" y="2673350"/>
          <p14:tracePt t="43935" x="3473450" y="2654300"/>
          <p14:tracePt t="43952" x="3676650" y="2590800"/>
          <p14:tracePt t="43968" x="3810000" y="2540000"/>
          <p14:tracePt t="43985" x="3949700" y="2527300"/>
          <p14:tracePt t="43985" x="4013200" y="2520950"/>
          <p14:tracePt t="44004" x="4133850" y="2520950"/>
          <p14:tracePt t="44018" x="4222750" y="2527300"/>
          <p14:tracePt t="44035" x="4286250" y="2552700"/>
          <p14:tracePt t="44051" x="4451350" y="2609850"/>
          <p14:tracePt t="44068" x="4552950" y="2647950"/>
          <p14:tracePt t="44085" x="4616450" y="2686050"/>
          <p14:tracePt t="44101" x="4679950" y="2730500"/>
          <p14:tracePt t="44118" x="4718050" y="2768600"/>
          <p14:tracePt t="44135" x="4762500" y="2813050"/>
          <p14:tracePt t="44152" x="4826000" y="2882900"/>
          <p14:tracePt t="44152" x="4845050" y="2927350"/>
          <p14:tracePt t="44169" x="4908550" y="3022600"/>
          <p14:tracePt t="44185" x="4946650" y="3098800"/>
          <p14:tracePt t="44201" x="4984750" y="3168650"/>
          <p14:tracePt t="44201" x="4991100" y="3213100"/>
          <p14:tracePt t="44219" x="5003800" y="3314700"/>
          <p14:tracePt t="44235" x="5022850" y="3409950"/>
          <p14:tracePt t="44251" x="5022850" y="3536950"/>
          <p14:tracePt t="44251" x="5022850" y="3613150"/>
          <p14:tracePt t="44270" x="5022850" y="3759200"/>
          <p14:tracePt t="44285" x="5022850" y="3860800"/>
          <p14:tracePt t="44301" x="5010150" y="3949700"/>
          <p14:tracePt t="44318" x="4953000" y="4076700"/>
          <p14:tracePt t="44335" x="4876800" y="4191000"/>
          <p14:tracePt t="44352" x="4813300" y="4305300"/>
          <p14:tracePt t="44368" x="4711700" y="4445000"/>
          <p14:tracePt t="44385" x="4660900" y="4508500"/>
          <p14:tracePt t="44402" x="4578350" y="4578350"/>
          <p14:tracePt t="44418" x="4476750" y="4641850"/>
          <p14:tracePt t="44418" x="4438650" y="4667250"/>
          <p14:tracePt t="44435" x="4375150" y="4718050"/>
          <p14:tracePt t="44452" x="4298950" y="4762500"/>
          <p14:tracePt t="44468" x="4203700" y="4800600"/>
          <p14:tracePt t="44468" x="4171950" y="4813300"/>
          <p14:tracePt t="44485" x="4102100" y="4832350"/>
          <p14:tracePt t="44502" x="4044950" y="4838700"/>
          <p14:tracePt t="44518" x="3975100" y="4838700"/>
          <p14:tracePt t="44518" x="3930650" y="4832350"/>
          <p14:tracePt t="44536" x="3822700" y="4800600"/>
          <p14:tracePt t="44552" x="3714750" y="4743450"/>
          <p14:tracePt t="44568" x="3638550" y="4679950"/>
          <p14:tracePt t="44585" x="3492500" y="4559300"/>
          <p14:tracePt t="44602" x="3346450" y="4375150"/>
          <p14:tracePt t="44618" x="3200400" y="4184650"/>
          <p14:tracePt t="44635" x="3079750" y="3937000"/>
          <p14:tracePt t="44652" x="3028950" y="3803650"/>
          <p14:tracePt t="44668" x="3003550" y="3733800"/>
          <p14:tracePt t="44685" x="2990850" y="3695700"/>
          <p14:tracePt t="44685" x="2984500" y="3683000"/>
          <p14:tracePt t="44702" x="2959100" y="3587750"/>
          <p14:tracePt t="44720" x="2965450" y="3416300"/>
          <p14:tracePt t="44734" x="2978150" y="3314700"/>
          <p14:tracePt t="44752" x="2984500" y="3257550"/>
          <p14:tracePt t="44768" x="2984500" y="3238500"/>
          <p14:tracePt t="44785" x="2997200" y="3206750"/>
          <p14:tracePt t="44785" x="3003550" y="3200400"/>
          <p14:tracePt t="44803" x="3016250" y="3175000"/>
          <p14:tracePt t="44818" x="3016250" y="3155950"/>
          <p14:tracePt t="44835" x="3041650" y="3117850"/>
          <p14:tracePt t="44851" x="3054350" y="3086100"/>
          <p14:tracePt t="44851" x="3073400" y="3060700"/>
          <p14:tracePt t="44868" x="3105150" y="3016250"/>
          <p14:tracePt t="44884" x="3194050" y="2952750"/>
          <p14:tracePt t="44901" x="3333750" y="2876550"/>
          <p14:tracePt t="44919" x="3448050" y="2844800"/>
          <p14:tracePt t="44935" x="3575050" y="2819400"/>
          <p14:tracePt t="44951" x="3663950" y="2794000"/>
          <p14:tracePt t="44951" x="3689350" y="2794000"/>
          <p14:tracePt t="44969" x="3727450" y="2794000"/>
          <p14:tracePt t="44984" x="3784600" y="2794000"/>
          <p14:tracePt t="45001" x="3886200" y="2813050"/>
          <p14:tracePt t="45001" x="3949700" y="2819400"/>
          <p14:tracePt t="45020" x="4038600" y="2832100"/>
          <p14:tracePt t="45034" x="4089400" y="2844800"/>
          <p14:tracePt t="45051" x="4159250" y="2870200"/>
          <p14:tracePt t="45068" x="4222750" y="2895600"/>
          <p14:tracePt t="45085" x="4248150" y="2901950"/>
          <p14:tracePt t="45101" x="4292600" y="2927350"/>
          <p14:tracePt t="45118" x="4356100" y="2990850"/>
          <p14:tracePt t="45135" x="4406900" y="3060700"/>
          <p14:tracePt t="45151" x="4451350" y="3124200"/>
          <p14:tracePt t="45168" x="4495800" y="3206750"/>
          <p14:tracePt t="45168" x="4514850" y="3244850"/>
          <p14:tracePt t="45186" x="4527550" y="3295650"/>
          <p14:tracePt t="45201" x="4540250" y="3352800"/>
          <p14:tracePt t="45218" x="4565650" y="3416300"/>
          <p14:tracePt t="45218" x="4584700" y="3460750"/>
          <p14:tracePt t="45235" x="4610100" y="3549650"/>
          <p14:tracePt t="45251" x="4654550" y="3695700"/>
          <p14:tracePt t="45268" x="4667250" y="3790950"/>
          <p14:tracePt t="45284" x="4686300" y="3905250"/>
          <p14:tracePt t="45301" x="4686300" y="3968750"/>
          <p14:tracePt t="45318" x="4686300" y="4051300"/>
          <p14:tracePt t="45335" x="4673600" y="4197350"/>
          <p14:tracePt t="45351" x="4660900" y="4273550"/>
          <p14:tracePt t="45368" x="4622800" y="4337050"/>
          <p14:tracePt t="45384" x="4597400" y="4394200"/>
          <p14:tracePt t="45384" x="4584700" y="4425950"/>
          <p14:tracePt t="45401" x="4533900" y="4495800"/>
          <p14:tracePt t="45418" x="4483100" y="4559300"/>
          <p14:tracePt t="45434" x="4406900" y="4616450"/>
          <p14:tracePt t="45434" x="4368800" y="4660900"/>
          <p14:tracePt t="45452" x="4279900" y="4711700"/>
          <p14:tracePt t="45467" x="4216400" y="4737100"/>
          <p14:tracePt t="45484" x="4159250" y="4749800"/>
          <p14:tracePt t="45484" x="4133850" y="4756150"/>
          <p14:tracePt t="45504" x="4057650" y="4781550"/>
          <p14:tracePt t="45519" x="3981450" y="4781550"/>
          <p14:tracePt t="45535" x="3930650" y="4781550"/>
          <p14:tracePt t="45551" x="3854450" y="4762500"/>
          <p14:tracePt t="45567" x="3822700" y="4743450"/>
          <p14:tracePt t="45584" x="3765550" y="4673600"/>
          <p14:tracePt t="45601" x="3676650" y="4552950"/>
          <p14:tracePt t="45618" x="3632200" y="4502150"/>
          <p14:tracePt t="45634" x="3606800" y="4476750"/>
          <p14:tracePt t="45651" x="3600450" y="4464050"/>
          <p14:tracePt t="45651" x="3587750" y="4464050"/>
          <p14:tracePt t="45668" x="3581400" y="4445000"/>
          <p14:tracePt t="45684" x="3568700" y="4432300"/>
          <p14:tracePt t="45701" x="3562350" y="4425950"/>
          <p14:tracePt t="45718" x="3562350" y="4413250"/>
          <p14:tracePt t="45734" x="3568700" y="4413250"/>
          <p14:tracePt t="46518" x="3575050" y="4413250"/>
          <p14:tracePt t="46525" x="3581400" y="4406900"/>
          <p14:tracePt t="46554" x="3600450" y="4400550"/>
          <p14:tracePt t="46561" x="3632200" y="4375150"/>
          <p14:tracePt t="46569" x="3759200" y="4292600"/>
          <p14:tracePt t="46584" x="3911600" y="4191000"/>
          <p14:tracePt t="46600" x="4070350" y="4057650"/>
          <p14:tracePt t="46617" x="4419600" y="3721100"/>
          <p14:tracePt t="46634" x="4559300" y="3562350"/>
          <p14:tracePt t="46650" x="4806950" y="3257550"/>
          <p14:tracePt t="46667" x="4978400" y="2997200"/>
          <p14:tracePt t="46667" x="5099050" y="2787650"/>
          <p14:tracePt t="46684" x="5251450" y="2444750"/>
          <p14:tracePt t="46701" x="5410200" y="2133600"/>
          <p14:tracePt t="46717" x="5499100" y="1936750"/>
          <p14:tracePt t="46717" x="5518150" y="1873250"/>
          <p14:tracePt t="46734" x="5562600" y="1771650"/>
          <p14:tracePt t="46750" x="5600700" y="1670050"/>
          <p14:tracePt t="46767" x="5613400" y="1555750"/>
          <p14:tracePt t="46784" x="5632450" y="1454150"/>
          <p14:tracePt t="46801" x="5632450" y="1409700"/>
          <p14:tracePt t="46818" x="5619750" y="1339850"/>
          <p14:tracePt t="46818" x="5607050" y="1282700"/>
          <p14:tracePt t="46837" x="5568950" y="1162050"/>
          <p14:tracePt t="46852" x="5518150" y="1066800"/>
          <p14:tracePt t="46868" x="5467350" y="1009650"/>
          <p14:tracePt t="46885" x="5397500" y="958850"/>
          <p14:tracePt t="46902" x="5276850" y="920750"/>
          <p14:tracePt t="46918" x="5149850" y="882650"/>
          <p14:tracePt t="46934" x="5092700" y="876300"/>
          <p14:tracePt t="46952" x="5073650" y="876300"/>
          <p14:tracePt t="46968" x="5067300" y="876300"/>
          <p14:tracePt t="46984" x="5041900" y="876300"/>
          <p14:tracePt t="47003" x="4997450" y="882650"/>
          <p14:tracePt t="47021" x="4978400" y="889000"/>
          <p14:tracePt t="47035" x="4972050" y="889000"/>
          <p14:tracePt t="47050" x="4953000" y="889000"/>
          <p14:tracePt t="47067" x="4946650" y="889000"/>
          <p14:tracePt t="47083" x="4953000" y="889000"/>
          <p14:tracePt t="47196" x="4959350" y="889000"/>
          <p14:tracePt t="47204" x="4984750" y="889000"/>
          <p14:tracePt t="47220" x="5067300" y="889000"/>
          <p14:tracePt t="47235" x="5219700" y="889000"/>
          <p14:tracePt t="47253" x="5353050" y="889000"/>
          <p14:tracePt t="47253" x="5448300" y="889000"/>
          <p14:tracePt t="47268" x="5594350" y="889000"/>
          <p14:tracePt t="47285" x="5683250" y="908050"/>
          <p14:tracePt t="47301" x="5759450" y="914400"/>
          <p14:tracePt t="47301" x="5784850" y="914400"/>
          <p14:tracePt t="47319" x="5949950" y="927100"/>
          <p14:tracePt t="47334" x="5981700" y="927100"/>
          <p14:tracePt t="47351" x="6045200" y="939800"/>
          <p14:tracePt t="47368" x="6102350" y="958850"/>
          <p14:tracePt t="47385" x="6115050" y="977900"/>
          <p14:tracePt t="47400" x="6121400" y="977900"/>
          <p14:tracePt t="47416" x="6140450" y="977900"/>
          <p14:tracePt t="47416" x="6140450" y="984250"/>
          <p14:tracePt t="47434" x="6153150" y="984250"/>
          <p14:tracePt t="47450" x="6153150" y="990600"/>
          <p14:tracePt t="47549" x="6089650" y="1009650"/>
          <p14:tracePt t="47859" x="6038850" y="1028700"/>
          <p14:tracePt t="47867" x="5981700" y="1041400"/>
          <p14:tracePt t="47874" x="5943600" y="1066800"/>
          <p14:tracePt t="47883" x="5835650" y="1079500"/>
          <p14:tracePt t="47900" x="5638800" y="1104900"/>
          <p14:tracePt t="47920" x="5543550" y="1123950"/>
          <p14:tracePt t="47935" x="5391150" y="1155700"/>
          <p14:tracePt t="47951" x="5257800" y="1174750"/>
          <p14:tracePt t="47969" x="5219700" y="1181100"/>
          <p14:tracePt t="47985" x="5200650" y="1181100"/>
          <p14:tracePt t="48002" x="5187950" y="1181100"/>
          <p14:tracePt t="48020" x="5175250" y="1181100"/>
          <p14:tracePt t="48035" x="5162550" y="1181100"/>
          <p14:tracePt t="48050" x="5156200" y="1181100"/>
          <p14:tracePt t="48066" x="5175250" y="1181100"/>
          <p14:tracePt t="48364" x="5200650" y="1181100"/>
          <p14:tracePt t="48372" x="5270500" y="1155700"/>
          <p14:tracePt t="48388" x="5314950" y="1149350"/>
          <p14:tracePt t="48400" x="5435600" y="1136650"/>
          <p14:tracePt t="48418" x="5556250" y="1123950"/>
          <p14:tracePt t="48433" x="5581650" y="1123950"/>
          <p14:tracePt t="48433" x="5607050" y="1123950"/>
          <p14:tracePt t="48450" x="5626100" y="1123950"/>
          <p14:tracePt t="48465" x="5683250" y="1117600"/>
          <p14:tracePt t="48482" x="5829300" y="1104900"/>
          <p14:tracePt t="48482" x="5918200" y="1092200"/>
          <p14:tracePt t="48502" x="6026150" y="1092200"/>
          <p14:tracePt t="48517" x="6102350" y="1079500"/>
          <p14:tracePt t="48533" x="6197600" y="1079500"/>
          <p14:tracePt t="48550" x="6305550" y="1079500"/>
          <p14:tracePt t="48567" x="6362700" y="1079500"/>
          <p14:tracePt t="48584" x="6426200" y="1079500"/>
          <p14:tracePt t="48600" x="6565900" y="1079500"/>
          <p14:tracePt t="48617" x="6597650" y="1079500"/>
          <p14:tracePt t="48634" x="6610350" y="1079500"/>
          <p14:tracePt t="48649" x="6616700" y="1079500"/>
          <p14:tracePt t="48665" x="6616700" y="1085850"/>
          <p14:tracePt t="48731" x="6616700" y="1092200"/>
          <p14:tracePt t="48745" x="6610350" y="1092200"/>
          <p14:tracePt t="48760" x="6597650" y="1098550"/>
          <p14:tracePt t="48768" x="6534150" y="1143000"/>
          <p14:tracePt t="48783" x="6419850" y="1225550"/>
          <p14:tracePt t="48799" x="6248400" y="1346200"/>
          <p14:tracePt t="48816" x="6083300" y="1492250"/>
          <p14:tracePt t="48833" x="5937250" y="1663700"/>
          <p14:tracePt t="48849" x="5765800" y="1873250"/>
          <p14:tracePt t="48866" x="5473700" y="2400300"/>
          <p14:tracePt t="48866" x="5314950" y="2660650"/>
          <p14:tracePt t="48883" x="4953000" y="3314700"/>
          <p14:tracePt t="48899" x="4756150" y="3765550"/>
          <p14:tracePt t="48916" x="4648200" y="4032250"/>
          <p14:tracePt t="48916" x="4622800" y="4089400"/>
          <p14:tracePt t="48933" x="4578350" y="4171950"/>
          <p14:tracePt t="48949" x="4559300" y="4216400"/>
          <p14:tracePt t="48966" x="4540250" y="4241800"/>
          <p14:tracePt t="48983" x="4502150" y="4330700"/>
          <p14:tracePt t="48999" x="4432300" y="4445000"/>
          <p14:tracePt t="49016" x="4387850" y="4521200"/>
          <p14:tracePt t="49033" x="4349750" y="4597400"/>
          <p14:tracePt t="49050" x="4337050" y="4622800"/>
          <p14:tracePt t="49066" x="4324350" y="4629150"/>
          <p14:tracePt t="49082" x="4324350" y="4641850"/>
          <p14:tracePt t="49987" x="4235450" y="4597400"/>
          <p14:tracePt t="50578" x="3987800" y="4489450"/>
          <p14:tracePt t="50585" x="3511550" y="4273550"/>
          <p14:tracePt t="50600" x="2921000" y="4057650"/>
          <p14:tracePt t="50617" x="2381250" y="3905250"/>
          <p14:tracePt t="50633" x="2146300" y="3848100"/>
          <p14:tracePt t="50633" x="2051050" y="3829050"/>
          <p14:tracePt t="50651" x="1917700" y="3810000"/>
          <p14:tracePt t="50668" x="1873250" y="3810000"/>
          <p14:tracePt t="50668" x="1860550" y="3810000"/>
          <p14:tracePt t="50687" x="1854200" y="3810000"/>
          <p14:tracePt t="50702" x="1841500" y="3810000"/>
          <p14:tracePt t="50716" x="1816100" y="3810000"/>
          <p14:tracePt t="50733" x="1797050" y="3822700"/>
          <p14:tracePt t="50749" x="1771650" y="3822700"/>
          <p14:tracePt t="50766" x="1765300" y="3822700"/>
          <p14:tracePt t="50782" x="1752600" y="3822700"/>
          <p14:tracePt t="50798" x="1739900" y="3822700"/>
          <p14:tracePt t="50815" x="1727200" y="3816350"/>
          <p14:tracePt t="50833" x="1727200" y="3784600"/>
          <p14:tracePt t="50833" x="1727200" y="3746500"/>
          <p14:tracePt t="50852" x="1727200" y="3587750"/>
          <p14:tracePt t="50868" x="1758950" y="3441700"/>
          <p14:tracePt t="50884" x="1771650" y="3384550"/>
          <p14:tracePt t="50899" x="1771650" y="3352800"/>
          <p14:tracePt t="50917" x="1771650" y="3340100"/>
          <p14:tracePt t="50933" x="1771650" y="3333750"/>
          <p14:tracePt t="50950" x="1784350" y="3327400"/>
          <p14:tracePt t="50982" x="1828800" y="3314700"/>
          <p14:tracePt t="50988" x="1898650" y="3295650"/>
          <p14:tracePt t="51002" x="2025650" y="3251200"/>
          <p14:tracePt t="51002" x="2120900" y="3225800"/>
          <p14:tracePt t="51018" x="2381250" y="3181350"/>
          <p14:tracePt t="51034" x="2546350" y="3143250"/>
          <p14:tracePt t="51049" x="2686050" y="3130550"/>
          <p14:tracePt t="51066" x="2825750" y="3130550"/>
          <p14:tracePt t="51083" x="2870200" y="3143250"/>
          <p14:tracePt t="51099" x="2889250" y="3175000"/>
          <p14:tracePt t="51115" x="2921000" y="3200400"/>
          <p14:tracePt t="51133" x="2927350" y="3232150"/>
          <p14:tracePt t="51150" x="2927350" y="3251200"/>
          <p14:tracePt t="51166" x="2927350" y="3276600"/>
          <p14:tracePt t="51166" x="2927350" y="3289300"/>
          <p14:tracePt t="51183" x="2921000" y="3308350"/>
          <p14:tracePt t="51200" x="2908300" y="3333750"/>
          <p14:tracePt t="51215" x="2876550" y="3346450"/>
          <p14:tracePt t="51215" x="2863850" y="3352800"/>
          <p14:tracePt t="51234" x="2825750" y="3365500"/>
          <p14:tracePt t="51249" x="2774950" y="3390900"/>
          <p14:tracePt t="51265" x="2736850" y="3397250"/>
          <p14:tracePt t="51282" x="2686050" y="3397250"/>
          <p14:tracePt t="51299" x="2641600" y="3397250"/>
          <p14:tracePt t="51316" x="2597150" y="3384550"/>
          <p14:tracePt t="51332" x="2540000" y="3371850"/>
          <p14:tracePt t="51350" x="2514600" y="3359150"/>
          <p14:tracePt t="51365" x="2489200" y="3346450"/>
          <p14:tracePt t="51382" x="2470150" y="3327400"/>
          <p14:tracePt t="51382" x="2463800" y="3327400"/>
          <p14:tracePt t="51400" x="2457450" y="3314700"/>
          <p14:tracePt t="51415" x="2444750" y="3308350"/>
          <p14:tracePt t="51432" x="2425700" y="3282950"/>
          <p14:tracePt t="51451" x="2413000" y="3257550"/>
          <p14:tracePt t="51465" x="2406650" y="3251200"/>
          <p14:tracePt t="51481" x="2400300" y="3238500"/>
          <p14:tracePt t="51498" x="2387600" y="3219450"/>
          <p14:tracePt t="51515" x="2374900" y="3219450"/>
          <p14:tracePt t="51531" x="2362200" y="3219450"/>
          <p14:tracePt t="51548" x="2349500" y="3219450"/>
          <p14:tracePt t="51566" x="2343150" y="3219450"/>
          <p14:tracePt t="51582" x="2324100" y="3219450"/>
          <p14:tracePt t="51598" x="2324100" y="3213100"/>
          <p14:tracePt t="51695" x="2324100" y="3206750"/>
          <p14:tracePt t="51718" x="2324100" y="3200400"/>
          <p14:tracePt t="51752" x="2336800" y="3194050"/>
          <p14:tracePt t="51781" x="2343150" y="3181350"/>
          <p14:tracePt t="51788" x="2362200" y="3175000"/>
          <p14:tracePt t="51797" x="2432050" y="3162300"/>
          <p14:tracePt t="51814" x="2476500" y="3155950"/>
          <p14:tracePt t="51814" x="2501900" y="3155950"/>
          <p14:tracePt t="51832" x="2546350" y="3155950"/>
          <p14:tracePt t="51848" x="2578100" y="3155950"/>
          <p14:tracePt t="51865" x="2616200" y="3155950"/>
          <p14:tracePt t="51865" x="2635250" y="3155950"/>
          <p14:tracePt t="51883" x="2673350" y="3155950"/>
          <p14:tracePt t="51898" x="2711450" y="3155950"/>
          <p14:tracePt t="51915" x="2724150" y="3155950"/>
          <p14:tracePt t="51932" x="2736850" y="3155950"/>
          <p14:tracePt t="51948" x="2743200" y="3155950"/>
          <p14:tracePt t="51964" x="2755900" y="3155950"/>
          <p14:tracePt t="51964" x="2768600" y="3155950"/>
          <p14:tracePt t="51983" x="2774950" y="3155950"/>
          <p14:tracePt t="51998" x="2781300" y="3155950"/>
          <p14:tracePt t="52014" x="2787650" y="3155950"/>
          <p14:tracePt t="52135" x="2787650" y="3162300"/>
          <p14:tracePt t="52214" x="2787650" y="3168650"/>
          <p14:tracePt t="52235" x="2787650" y="3181350"/>
          <p14:tracePt t="52243" x="2787650" y="3187700"/>
          <p14:tracePt t="52257" x="2787650" y="3194050"/>
          <p14:tracePt t="52266" x="2787650" y="3200400"/>
          <p14:tracePt t="52281" x="2781300" y="3225800"/>
          <p14:tracePt t="52298" x="2762250" y="3257550"/>
          <p14:tracePt t="52316" x="2755900" y="3263900"/>
          <p14:tracePt t="52332" x="2730500" y="3289300"/>
          <p14:tracePt t="52349" x="2667000" y="3346450"/>
          <p14:tracePt t="52365" x="2641600" y="3365500"/>
          <p14:tracePt t="52382" x="2559050" y="3416300"/>
          <p14:tracePt t="52399" x="2514600" y="3435350"/>
          <p14:tracePt t="52399" x="2501900" y="3441700"/>
          <p14:tracePt t="52416" x="2476500" y="3454400"/>
          <p14:tracePt t="52432" x="2463800" y="3460750"/>
          <p14:tracePt t="52452" x="2451100" y="3460750"/>
          <p14:tracePt t="52467" x="2432050" y="3467100"/>
          <p14:tracePt t="52481" x="2413000" y="3479800"/>
          <p14:tracePt t="52498" x="2393950" y="3492500"/>
          <p14:tracePt t="52514" x="2387600" y="3492500"/>
          <p14:tracePt t="52531" x="2362200" y="3498850"/>
          <p14:tracePt t="52547" x="2343150" y="3511550"/>
          <p14:tracePt t="52564" x="2311400" y="3530600"/>
          <p14:tracePt t="52582" x="2305050" y="3536950"/>
          <p14:tracePt t="52598" x="2292350" y="3536950"/>
          <p14:tracePt t="52615" x="2286000" y="3536950"/>
          <p14:tracePt t="52632" x="2266950" y="3543300"/>
          <p14:tracePt t="52648" x="2247900" y="3549650"/>
          <p14:tracePt t="52665" x="2222500" y="3562350"/>
          <p14:tracePt t="52665" x="2222500" y="3568700"/>
          <p14:tracePt t="52683" x="2209800" y="3568700"/>
          <p14:tracePt t="52698" x="2203450" y="3568700"/>
          <p14:tracePt t="52714" x="2190750" y="3568700"/>
          <p14:tracePt t="52733" x="2197100" y="3568700"/>
          <p14:tracePt t="52964" x="2203450" y="3568700"/>
          <p14:tracePt t="52971" x="2209800" y="3568700"/>
          <p14:tracePt t="52985" x="2216150" y="3575050"/>
          <p14:tracePt t="52985" x="2222500" y="3575050"/>
          <p14:tracePt t="53001" x="2228850" y="3575050"/>
          <p14:tracePt t="53016" x="2241550" y="3575050"/>
          <p14:tracePt t="53033" x="2247900" y="3575050"/>
          <p14:tracePt t="53048" x="2254250" y="3575050"/>
          <p14:tracePt t="53065" x="2266950" y="3581400"/>
          <p14:tracePt t="53081" x="2273300" y="3581400"/>
          <p14:tracePt t="53098" x="2298700" y="3587750"/>
          <p14:tracePt t="53115" x="2305050" y="3587750"/>
          <p14:tracePt t="53131" x="2311400" y="3587750"/>
          <p14:tracePt t="53148" x="2317750" y="3587750"/>
          <p14:tracePt t="53194" x="2324100" y="3587750"/>
          <p14:tracePt t="53201" x="2336800" y="3587750"/>
          <p14:tracePt t="53214" x="2355850" y="3587750"/>
          <p14:tracePt t="53231" x="2368550" y="3587750"/>
          <p14:tracePt t="53248" x="2381250" y="3594100"/>
          <p14:tracePt t="53265" x="2400300" y="3594100"/>
          <p14:tracePt t="53281" x="2413000" y="3600450"/>
          <p14:tracePt t="53297" x="2438400" y="3606800"/>
          <p14:tracePt t="53315" x="2470150" y="3613150"/>
          <p14:tracePt t="53332" x="2489200" y="3613150"/>
          <p14:tracePt t="53348" x="2501900" y="3613150"/>
          <p14:tracePt t="53365" x="2508250" y="3613150"/>
          <p14:tracePt t="53382" x="2514600" y="3625850"/>
          <p14:tracePt t="53403" x="2520950" y="3625850"/>
          <p14:tracePt t="53414" x="2527300" y="3625850"/>
          <p14:tracePt t="53431" x="2552700" y="3625850"/>
          <p14:tracePt t="53448" x="2559050" y="3625850"/>
          <p14:tracePt t="53464" x="2565400" y="3632200"/>
          <p14:tracePt t="53484" x="2571750" y="3632200"/>
          <p14:tracePt t="53500" x="2584450" y="3638550"/>
          <p14:tracePt t="53514" x="2590800" y="3638550"/>
          <p14:tracePt t="53530" x="2616200" y="3638550"/>
          <p14:tracePt t="53547" x="2628900" y="3638550"/>
          <p14:tracePt t="53564" x="2635250" y="3638550"/>
          <p14:tracePt t="53590" x="2635250" y="3644900"/>
          <p14:tracePt t="53662" x="2635250" y="3651250"/>
          <p14:tracePt t="53677" x="2635250" y="3657600"/>
          <p14:tracePt t="53691" x="2635250" y="3663950"/>
          <p14:tracePt t="53700" x="2635250" y="3670300"/>
          <p14:tracePt t="53714" x="2635250" y="3676650"/>
          <p14:tracePt t="53731" x="2628900" y="3683000"/>
          <p14:tracePt t="53750" x="2616200" y="3683000"/>
          <p14:tracePt t="53765" x="2609850" y="3683000"/>
          <p14:tracePt t="53782" x="2597150" y="3683000"/>
          <p14:tracePt t="53797" x="2571750" y="3683000"/>
          <p14:tracePt t="53797" x="2546350" y="3683000"/>
          <p14:tracePt t="53814" x="2495550" y="3683000"/>
          <p14:tracePt t="53830" x="2463800" y="3676650"/>
          <p14:tracePt t="53847" x="2432050" y="3676650"/>
          <p14:tracePt t="53865" x="2400300" y="3663950"/>
          <p14:tracePt t="53881" x="2393950" y="3663950"/>
          <p14:tracePt t="53897" x="2387600" y="3663950"/>
          <p14:tracePt t="53915" x="2368550" y="3663950"/>
          <p14:tracePt t="53931" x="2355850" y="3657600"/>
          <p14:tracePt t="53947" x="2349500" y="3657600"/>
          <p14:tracePt t="53965" x="2336800" y="3657600"/>
          <p14:tracePt t="53982" x="2336800" y="3651250"/>
          <p14:tracePt t="53997" x="2336800" y="3644900"/>
          <p14:tracePt t="54031" x="2336800" y="3638550"/>
          <p14:tracePt t="54109" x="2336800" y="3632200"/>
          <p14:tracePt t="54124" x="2336800" y="3625850"/>
          <p14:tracePt t="54138" x="2330450" y="3619500"/>
          <p14:tracePt t="54147" x="2324100" y="3613150"/>
          <p14:tracePt t="54164" x="2317750" y="3600450"/>
          <p14:tracePt t="54164" x="2317750" y="3594100"/>
          <p14:tracePt t="54182" x="2317750" y="3587750"/>
          <p14:tracePt t="54198" x="2317750" y="3581400"/>
          <p14:tracePt t="54214" x="2317750" y="3575050"/>
          <p14:tracePt t="54239" x="2317750" y="3568700"/>
          <p14:tracePt t="54247" x="2317750" y="3562350"/>
          <p14:tracePt t="54264" x="2317750" y="3556000"/>
          <p14:tracePt t="54283" x="2317750" y="3549650"/>
          <p14:tracePt t="54333" x="2317750" y="3543300"/>
          <p14:tracePt t="56155" x="2336800" y="3543300"/>
          <p14:tracePt t="56286" x="2343150" y="3543300"/>
          <p14:tracePt t="56301" x="2349500" y="3543300"/>
          <p14:tracePt t="56308" x="2355850" y="3543300"/>
          <p14:tracePt t="56315" x="2368550" y="3543300"/>
          <p14:tracePt t="56330" x="2400300" y="3543300"/>
          <p14:tracePt t="56346" x="2419350" y="3543300"/>
          <p14:tracePt t="56363" x="2444750" y="3543300"/>
          <p14:tracePt t="56363" x="2457450" y="3543300"/>
          <p14:tracePt t="56381" x="2470150" y="3543300"/>
          <p14:tracePt t="56396" x="2489200" y="3543300"/>
          <p14:tracePt t="56413" x="2495550" y="3543300"/>
          <p14:tracePt t="56430" x="2533650" y="3549650"/>
          <p14:tracePt t="56446" x="2571750" y="3549650"/>
          <p14:tracePt t="56463" x="2603500" y="3549650"/>
          <p14:tracePt t="56480" x="2616200" y="3549650"/>
          <p14:tracePt t="56498" x="2622550" y="3556000"/>
          <p14:tracePt t="56514" x="2622550" y="3562350"/>
          <p14:tracePt t="56654" x="2622550" y="3568700"/>
          <p14:tracePt t="56712" x="2622550" y="3575050"/>
          <p14:tracePt t="56733" x="2622550" y="3581400"/>
          <p14:tracePt t="56741" x="2616200" y="3581400"/>
          <p14:tracePt t="56777" x="2609850" y="3581400"/>
          <p14:tracePt t="56791" x="2603500" y="3581400"/>
          <p14:tracePt t="56799" x="2565400" y="3581400"/>
          <p14:tracePt t="56816" x="2540000" y="3581400"/>
          <p14:tracePt t="56830" x="2495550" y="3581400"/>
          <p14:tracePt t="56847" x="2457450" y="3581400"/>
          <p14:tracePt t="56847" x="2438400" y="3581400"/>
          <p14:tracePt t="56863" x="2413000" y="3581400"/>
          <p14:tracePt t="56879" x="2393950" y="3581400"/>
          <p14:tracePt t="56896" x="2381250" y="3581400"/>
          <p14:tracePt t="56896" x="2374900" y="3581400"/>
          <p14:tracePt t="56913" x="2362200" y="3581400"/>
          <p14:tracePt t="56929" x="2355850" y="3581400"/>
          <p14:tracePt t="56946" x="2362200" y="3581400"/>
          <p14:tracePt t="57266" x="2368550" y="3581400"/>
          <p14:tracePt t="57281" x="2381250" y="3581400"/>
          <p14:tracePt t="57325" x="2413000" y="3568700"/>
          <p14:tracePt t="57332" x="2501900" y="3556000"/>
          <p14:tracePt t="57349" x="2590800" y="3543300"/>
          <p14:tracePt t="57363" x="2628900" y="3543300"/>
          <p14:tracePt t="57379" x="2647950" y="3543300"/>
          <p14:tracePt t="57397" x="2667000" y="3543300"/>
          <p14:tracePt t="57412" x="2673350" y="3543300"/>
          <p14:tracePt t="57447" x="2686050" y="3543300"/>
          <p14:tracePt t="57454" x="2692400" y="3543300"/>
          <p14:tracePt t="57463" x="2698750" y="3543300"/>
          <p14:tracePt t="57479" x="2711450" y="3543300"/>
          <p14:tracePt t="57498" x="2717800" y="3543300"/>
          <p14:tracePt t="57513" x="2692400" y="3536950"/>
          <p14:tracePt t="57750" x="2673350" y="3536950"/>
          <p14:tracePt t="57757" x="2641600" y="3530600"/>
          <p14:tracePt t="57766" x="2603500" y="3524250"/>
          <p14:tracePt t="57781" x="2578100" y="3524250"/>
          <p14:tracePt t="57799" x="2559050" y="3524250"/>
          <p14:tracePt t="57815" x="2546350" y="3524250"/>
          <p14:tracePt t="57829" x="2533650" y="3524250"/>
          <p14:tracePt t="57846" x="2527300" y="3524250"/>
          <p14:tracePt t="57930" x="2520950" y="3524250"/>
          <p14:tracePt t="57951" x="2514600" y="3524250"/>
          <p14:tracePt t="57966" x="2508250" y="3524250"/>
          <p14:tracePt t="57988" x="2495550" y="3524250"/>
          <p14:tracePt t="57995" x="2482850" y="3524250"/>
          <p14:tracePt t="58010" x="2476500" y="3524250"/>
          <p14:tracePt t="58017" x="2470150" y="3524250"/>
          <p14:tracePt t="58031" x="2463800" y="3524250"/>
          <p14:tracePt t="58046" x="2451100" y="3524250"/>
          <p14:tracePt t="58062" x="2438400" y="3524250"/>
          <p14:tracePt t="58079" x="2432050" y="3524250"/>
          <p14:tracePt t="58096" x="2444750" y="3524250"/>
          <p14:tracePt t="58161" x="2451100" y="3524250"/>
          <p14:tracePt t="58168" x="2463800" y="3524250"/>
          <p14:tracePt t="58179" x="2482850" y="3524250"/>
          <p14:tracePt t="58179" x="2495550" y="3524250"/>
          <p14:tracePt t="58197" x="2508250" y="3524250"/>
          <p14:tracePt t="58213" x="2533650" y="3524250"/>
          <p14:tracePt t="58230" x="2565400" y="3524250"/>
          <p14:tracePt t="58230" x="2578100" y="3524250"/>
          <p14:tracePt t="58248" x="2603500" y="3524250"/>
          <p14:tracePt t="58263" x="2622550" y="3524250"/>
          <p14:tracePt t="58278" x="2660650" y="3524250"/>
          <p14:tracePt t="58296" x="2679700" y="3524250"/>
          <p14:tracePt t="58296" x="2686050" y="3524250"/>
          <p14:tracePt t="58313" x="2692400" y="3524250"/>
          <p14:tracePt t="58329" x="2705100" y="3524250"/>
          <p14:tracePt t="58346" x="2711450" y="3524250"/>
          <p14:tracePt t="58363" x="2717800" y="3524250"/>
          <p14:tracePt t="58379" x="2749550" y="3524250"/>
          <p14:tracePt t="58396" x="2768600" y="3524250"/>
          <p14:tracePt t="58396" x="2787650" y="3524250"/>
          <p14:tracePt t="58413" x="2800350" y="3524250"/>
          <p14:tracePt t="58429" x="2813050" y="3524250"/>
          <p14:tracePt t="58446" x="2813050" y="3530600"/>
          <p14:tracePt t="58506" x="2813050" y="3536950"/>
          <p14:tracePt t="58520" x="2813050" y="3543300"/>
          <p14:tracePt t="58529" x="2813050" y="3549650"/>
          <p14:tracePt t="58535" x="2813050" y="3556000"/>
          <p14:tracePt t="58545" x="2806700" y="3562350"/>
          <p14:tracePt t="58561" x="2774950" y="3581400"/>
          <p14:tracePt t="58561" x="2768600" y="3594100"/>
          <p14:tracePt t="58579" x="2736850" y="3600450"/>
          <p14:tracePt t="58595" x="2686050" y="3632200"/>
          <p14:tracePt t="58612" x="2590800" y="3683000"/>
          <p14:tracePt t="58612" x="2565400" y="3695700"/>
          <p14:tracePt t="58629" x="2514600" y="3708400"/>
          <p14:tracePt t="58645" x="2451100" y="3740150"/>
          <p14:tracePt t="58662" x="2400300" y="3752850"/>
          <p14:tracePt t="58662" x="2393950" y="3752850"/>
          <p14:tracePt t="58680" x="2374900" y="3759200"/>
          <p14:tracePt t="58696" x="2368550" y="3765550"/>
          <p14:tracePt t="58712" x="2355850" y="3765550"/>
          <p14:tracePt t="58729" x="2343150" y="3765550"/>
          <p14:tracePt t="58746" x="2330450" y="3765550"/>
          <p14:tracePt t="58763" x="2324100" y="3765550"/>
          <p14:tracePt t="58779" x="2311400" y="3771900"/>
          <p14:tracePt t="58779" x="2298700" y="3778250"/>
          <p14:tracePt t="58796" x="2279650" y="3790950"/>
          <p14:tracePt t="58812" x="2273300" y="3790950"/>
          <p14:tracePt t="58829" x="2235200" y="3803650"/>
          <p14:tracePt t="58829" x="2222500" y="3803650"/>
          <p14:tracePt t="58845" x="2197100" y="3810000"/>
          <p14:tracePt t="58862" x="2184400" y="3810000"/>
          <p14:tracePt t="58878" x="2178050" y="3810000"/>
          <p14:tracePt t="58894" x="2171700" y="3810000"/>
          <p14:tracePt t="58911" x="2178050" y="3810000"/>
          <p14:tracePt t="58990" x="2184400" y="3810000"/>
          <p14:tracePt t="59004" x="2190750" y="3810000"/>
          <p14:tracePt t="59012" x="2197100" y="3810000"/>
          <p14:tracePt t="59018" x="2203450" y="3810000"/>
          <p14:tracePt t="59030" x="2216150" y="3810000"/>
          <p14:tracePt t="59046" x="2241550" y="3810000"/>
          <p14:tracePt t="59046" x="2260600" y="3810000"/>
          <p14:tracePt t="59063" x="2298700" y="3810000"/>
          <p14:tracePt t="59079" x="2336800" y="3810000"/>
          <p14:tracePt t="59096" x="2374900" y="3810000"/>
          <p14:tracePt t="59096" x="2387600" y="3810000"/>
          <p14:tracePt t="59114" x="2413000" y="3810000"/>
          <p14:tracePt t="59129" x="2451100" y="3816350"/>
          <p14:tracePt t="59146" x="2501900" y="3816350"/>
          <p14:tracePt t="59164" x="2527300" y="3816350"/>
          <p14:tracePt t="59179" x="2552700" y="3816350"/>
          <p14:tracePt t="59196" x="2571750" y="3816350"/>
          <p14:tracePt t="59196" x="2578100" y="3816350"/>
          <p14:tracePt t="59214" x="2590800" y="3816350"/>
          <p14:tracePt t="59231" x="2616200" y="3816350"/>
          <p14:tracePt t="59247" x="2635250" y="3816350"/>
          <p14:tracePt t="59261" x="2692400" y="3803650"/>
          <p14:tracePt t="59278" x="2724150" y="3803650"/>
          <p14:tracePt t="59295" x="2736850" y="3803650"/>
          <p14:tracePt t="59311" x="2743200" y="3803650"/>
          <p14:tracePt t="59328" x="2755900" y="3803650"/>
          <p14:tracePt t="59364" x="2762250" y="3803650"/>
          <p14:tracePt t="59378" x="2762250" y="3810000"/>
          <p14:tracePt t="59422" x="2762250" y="3816350"/>
          <p14:tracePt t="59429" x="2762250" y="3822700"/>
          <p14:tracePt t="59444" x="2762250" y="3829050"/>
          <p14:tracePt t="59451" x="2762250" y="3835400"/>
          <p14:tracePt t="59462" x="2730500" y="3854450"/>
          <p14:tracePt t="59482" x="2686050" y="3867150"/>
          <p14:tracePt t="59497" x="2603500" y="3905250"/>
          <p14:tracePt t="59512" x="2533650" y="3924300"/>
          <p14:tracePt t="59528" x="2419350" y="3949700"/>
          <p14:tracePt t="59546" x="2381250" y="3968750"/>
          <p14:tracePt t="59562" x="2362200" y="3981450"/>
          <p14:tracePt t="59578" x="2324100" y="3994150"/>
          <p14:tracePt t="59578" x="2298700" y="4000500"/>
          <p14:tracePt t="59595" x="2273300" y="4006850"/>
          <p14:tracePt t="59611" x="2254250" y="4025900"/>
          <p14:tracePt t="59628" x="2247900" y="4032250"/>
          <p14:tracePt t="59644" x="2228850" y="4032250"/>
          <p14:tracePt t="59661" x="2222500" y="4032250"/>
          <p14:tracePt t="59679" x="2209800" y="4032250"/>
          <p14:tracePt t="59697" x="2241550" y="4032250"/>
          <p14:tracePt t="59941" x="2273300" y="4032250"/>
          <p14:tracePt t="59948" x="2305050" y="4032250"/>
          <p14:tracePt t="59963" x="2374900" y="4032250"/>
          <p14:tracePt t="59978" x="2432050" y="4025900"/>
          <p14:tracePt t="59995" x="2495550" y="4025900"/>
          <p14:tracePt t="60011" x="2571750" y="4025900"/>
          <p14:tracePt t="60028" x="2603500" y="4025900"/>
          <p14:tracePt t="60045" x="2609850" y="4025900"/>
          <p14:tracePt t="60061" x="2616200" y="4025900"/>
          <p14:tracePt t="60078" x="2616200" y="4032250"/>
          <p14:tracePt t="60128" x="2616200" y="4044950"/>
          <p14:tracePt t="60135" x="2597150" y="4070350"/>
          <p14:tracePt t="60145" x="2514600" y="4159250"/>
          <p14:tracePt t="60162" x="2400300" y="4254500"/>
          <p14:tracePt t="60162" x="2324100" y="4305300"/>
          <p14:tracePt t="60179" x="2216150" y="4387850"/>
          <p14:tracePt t="60195" x="2159000" y="4425950"/>
          <p14:tracePt t="60211" x="2133600" y="4451350"/>
          <p14:tracePt t="60228" x="2108200" y="4464050"/>
          <p14:tracePt t="60245" x="2101850" y="4483100"/>
          <p14:tracePt t="60261" x="2095500" y="4489450"/>
          <p14:tracePt t="60277" x="2089150" y="4489450"/>
          <p14:tracePt t="60294" x="2095500" y="4489450"/>
          <p14:tracePt t="60431" x="2101850" y="4489450"/>
          <p14:tracePt t="60438" x="2114550" y="4489450"/>
          <p14:tracePt t="60446" x="2139950" y="4483100"/>
          <p14:tracePt t="60461" x="2178050" y="4483100"/>
          <p14:tracePt t="60478" x="2209800" y="4476750"/>
          <p14:tracePt t="60495" x="2266950" y="4470400"/>
          <p14:tracePt t="60513" x="2336800" y="4457700"/>
          <p14:tracePt t="60528" x="2444750" y="4438650"/>
          <p14:tracePt t="60545" x="2565400" y="4432300"/>
          <p14:tracePt t="60561" x="2609850" y="4432300"/>
          <p14:tracePt t="60578" x="2654300" y="4425950"/>
          <p14:tracePt t="60594" x="2736850" y="4419600"/>
          <p14:tracePt t="60611" x="2838450" y="4400550"/>
          <p14:tracePt t="60627" x="2882900" y="4387850"/>
          <p14:tracePt t="60644" x="2895600" y="4387850"/>
          <p14:tracePt t="60660" x="2914650" y="4387850"/>
          <p14:tracePt t="60677" x="2921000" y="4387850"/>
          <p14:tracePt t="60693" x="2927350" y="4387850"/>
          <p14:tracePt t="60711" x="2927350" y="4381500"/>
          <p14:tracePt t="60748" x="2927350" y="4375150"/>
          <p14:tracePt t="60755" x="2921000" y="4368800"/>
          <p14:tracePt t="60770" x="2914650" y="4362450"/>
          <p14:tracePt t="60778" x="2901950" y="4349750"/>
          <p14:tracePt t="60795" x="2889250" y="4318000"/>
          <p14:tracePt t="60811" x="2876550" y="4222750"/>
          <p14:tracePt t="60828" x="2876550" y="4184650"/>
          <p14:tracePt t="60845" x="2863850" y="4146550"/>
          <p14:tracePt t="60861" x="2863850" y="4108450"/>
          <p14:tracePt t="60861" x="2851150" y="4089400"/>
          <p14:tracePt t="60879" x="2838450" y="4044950"/>
          <p14:tracePt t="60895" x="2825750" y="3981450"/>
          <p14:tracePt t="60913" x="2800350" y="3879850"/>
          <p14:tracePt t="60913" x="2774950" y="3822700"/>
          <p14:tracePt t="60929" x="2749550" y="3759200"/>
          <p14:tracePt t="60944" x="2724150" y="3721100"/>
          <p14:tracePt t="60961" x="2698750" y="3702050"/>
          <p14:tracePt t="60977" x="2660650" y="3683000"/>
          <p14:tracePt t="60994" x="2635250" y="3670300"/>
          <p14:tracePt t="61013" x="2609850" y="3663950"/>
          <p14:tracePt t="61028" x="2552700" y="3651250"/>
          <p14:tracePt t="61046" x="2527300" y="3651250"/>
          <p14:tracePt t="61061" x="2495550" y="3651250"/>
          <p14:tracePt t="61078" x="2451100" y="3651250"/>
          <p14:tracePt t="61096" x="2425700" y="3651250"/>
          <p14:tracePt t="61112" x="2406650" y="3651250"/>
          <p14:tracePt t="61128" x="2368550" y="3644900"/>
          <p14:tracePt t="61146" x="2349500" y="3632200"/>
          <p14:tracePt t="61162" x="2336800" y="3625850"/>
          <p14:tracePt t="61178" x="2286000" y="3575050"/>
          <p14:tracePt t="61196" x="2260600" y="3549650"/>
          <p14:tracePt t="61212" x="2254250" y="3524250"/>
          <p14:tracePt t="61228" x="2241550" y="3517900"/>
          <p14:tracePt t="61245" x="2228850" y="3498850"/>
          <p14:tracePt t="61263" x="2228850" y="3479800"/>
          <p14:tracePt t="61277" x="2228850" y="3473450"/>
          <p14:tracePt t="61296" x="2228850" y="3467100"/>
          <p14:tracePt t="61361" x="2235200" y="3467100"/>
          <p14:tracePt t="61368" x="2254250" y="3460750"/>
          <p14:tracePt t="61382" x="2292350" y="3454400"/>
          <p14:tracePt t="61393" x="2324100" y="3448050"/>
          <p14:tracePt t="61393" x="2336800" y="3448050"/>
          <p14:tracePt t="61413" x="2368550" y="3448050"/>
          <p14:tracePt t="61427" x="2374900" y="3448050"/>
          <p14:tracePt t="61444" x="2400300" y="3448050"/>
          <p14:tracePt t="61461" x="2457450" y="3448050"/>
          <p14:tracePt t="61479" x="2508250" y="3454400"/>
          <p14:tracePt t="61479" x="2533650" y="3454400"/>
          <p14:tracePt t="61500" x="2546350" y="3454400"/>
          <p14:tracePt t="61510" x="2603500" y="3460750"/>
          <p14:tracePt t="61529" x="2635250" y="3460750"/>
          <p14:tracePt t="61544" x="2654300" y="3460750"/>
          <p14:tracePt t="61562" x="2686050" y="3460750"/>
          <p14:tracePt t="61562" x="2705100" y="3460750"/>
          <p14:tracePt t="61578" x="2736850" y="3460750"/>
          <p14:tracePt t="61594" x="2762250" y="3460750"/>
          <p14:tracePt t="61610" x="2787650" y="3460750"/>
          <p14:tracePt t="61626" x="2819400" y="3460750"/>
          <p14:tracePt t="61643" x="2851150" y="3460750"/>
          <p14:tracePt t="61660" x="2876550" y="3460750"/>
          <p14:tracePt t="61677" x="2908300" y="3460750"/>
          <p14:tracePt t="61694" x="2921000" y="3460750"/>
          <p14:tracePt t="61711" x="2927350" y="3460750"/>
          <p14:tracePt t="61727" x="2971800" y="3460750"/>
          <p14:tracePt t="61744" x="3073400" y="3460750"/>
          <p14:tracePt t="61761" x="3213100" y="3460750"/>
          <p14:tracePt t="61777" x="3409950" y="3435350"/>
          <p14:tracePt t="61795" x="3473450" y="3435350"/>
          <p14:tracePt t="61811" x="3517900" y="3429000"/>
          <p14:tracePt t="61827" x="3575050" y="3416300"/>
          <p14:tracePt t="61846" x="3606800" y="3409950"/>
          <p14:tracePt t="61861" x="3663950" y="3397250"/>
          <p14:tracePt t="62169" x="3733800" y="3390900"/>
          <p14:tracePt t="62176" x="3784600" y="3384550"/>
          <p14:tracePt t="62184" x="3822700" y="3378200"/>
          <p14:tracePt t="62195" x="3886200" y="3365500"/>
          <p14:tracePt t="62213" x="3937000" y="3359150"/>
          <p14:tracePt t="62229" x="3994150" y="3359150"/>
          <p14:tracePt t="62245" x="4076700" y="3333750"/>
          <p14:tracePt t="62265" x="4114800" y="3327400"/>
          <p14:tracePt t="62281" x="4159250" y="3327400"/>
          <p14:tracePt t="62294" x="4216400" y="3321050"/>
          <p14:tracePt t="62310" x="4260850" y="3321050"/>
          <p14:tracePt t="62328" x="4273550" y="3321050"/>
          <p14:tracePt t="62344" x="4286250" y="3321050"/>
          <p14:tracePt t="62360" x="4286250" y="3327400"/>
          <p14:tracePt t="62593" x="4286250" y="3333750"/>
          <p14:tracePt t="62600" x="4286250" y="3352800"/>
          <p14:tracePt t="62609" x="4279900" y="3378200"/>
          <p14:tracePt t="62626" x="4279900" y="3397250"/>
          <p14:tracePt t="62643" x="4279900" y="3416300"/>
          <p14:tracePt t="62659" x="4279900" y="3435350"/>
          <p14:tracePt t="62676" x="4279900" y="3460750"/>
          <p14:tracePt t="62693" x="4279900" y="3473450"/>
          <p14:tracePt t="62710" x="4279900" y="3486150"/>
          <p14:tracePt t="62727" x="4286250" y="3511550"/>
          <p14:tracePt t="62744" x="4298950" y="3524250"/>
          <p14:tracePt t="62762" x="4311650" y="3530600"/>
          <p14:tracePt t="62777" x="4324350" y="3543300"/>
          <p14:tracePt t="62794" x="4343400" y="3562350"/>
          <p14:tracePt t="62812" x="4362450" y="3562350"/>
          <p14:tracePt t="62827" x="4375150" y="3562350"/>
          <p14:tracePt t="62844" x="4400550" y="3562350"/>
          <p14:tracePt t="62862" x="4413250" y="3562350"/>
          <p14:tracePt t="62877" x="4419600" y="3562350"/>
          <p14:tracePt t="62893" x="4425950" y="3549650"/>
          <p14:tracePt t="62910" x="4432300" y="3511550"/>
          <p14:tracePt t="62928" x="4432300" y="3486150"/>
          <p14:tracePt t="62944" x="4432300" y="3460750"/>
          <p14:tracePt t="62962" x="4419600" y="3441700"/>
          <p14:tracePt t="62976" x="4406900" y="3435350"/>
          <p14:tracePt t="62992" x="4394200" y="3429000"/>
          <p14:tracePt t="63010" x="4324350" y="3429000"/>
          <p14:tracePt t="63027" x="4229100" y="3460750"/>
          <p14:tracePt t="63044" x="4178300" y="3473450"/>
          <p14:tracePt t="63060" x="4121150" y="3486150"/>
          <p14:tracePt t="63078" x="4057650" y="3492500"/>
          <p14:tracePt t="63094" x="3975100" y="3498850"/>
          <p14:tracePt t="63110" x="3898900" y="3498850"/>
          <p14:tracePt t="63110" x="3867150" y="3498850"/>
          <p14:tracePt t="63128" x="3822700" y="3498850"/>
          <p14:tracePt t="63143" x="3784600" y="3498850"/>
          <p14:tracePt t="63160" x="3746500" y="3498850"/>
          <p14:tracePt t="63160" x="3727450" y="3492500"/>
          <p14:tracePt t="63178" x="3670300" y="3479800"/>
          <p14:tracePt t="63194" x="3619500" y="3460750"/>
          <p14:tracePt t="63210" x="3581400" y="3416300"/>
          <p14:tracePt t="63210" x="3549650" y="3378200"/>
          <p14:tracePt t="63229" x="3530600" y="3346450"/>
          <p14:tracePt t="63244" x="3517900" y="3327400"/>
          <p14:tracePt t="63260" x="3511550" y="3314700"/>
          <p14:tracePt t="63277" x="3511550" y="3308350"/>
          <p14:tracePt t="63294" x="3517900" y="3302000"/>
          <p14:tracePt t="63309" x="3530600" y="3270250"/>
          <p14:tracePt t="63326" x="3562350" y="3244850"/>
          <p14:tracePt t="63326" x="3581400" y="3206750"/>
          <p14:tracePt t="63343" x="3600450" y="3181350"/>
          <p14:tracePt t="63360" x="3606800" y="3155950"/>
          <p14:tracePt t="63376" x="3606800" y="3149600"/>
          <p14:tracePt t="63392" x="3606800" y="3136900"/>
          <p14:tracePt t="63409" x="3606800" y="3111500"/>
          <p14:tracePt t="63426" x="3606800" y="3098800"/>
          <p14:tracePt t="63443" x="3606800" y="3073400"/>
          <p14:tracePt t="63460" x="3606800" y="3054350"/>
          <p14:tracePt t="63477" x="3613150" y="3054350"/>
          <p14:tracePt t="63497" x="3638550" y="3041650"/>
          <p14:tracePt t="63512" x="3651250" y="3028950"/>
          <p14:tracePt t="63528" x="3695700" y="3003550"/>
          <p14:tracePt t="63546" x="3714750" y="2990850"/>
          <p14:tracePt t="63560" x="3746500" y="2978150"/>
          <p14:tracePt t="63576" x="3752850" y="2978150"/>
          <p14:tracePt t="63594" x="3752850" y="2990850"/>
          <p14:tracePt t="63863" x="3752850" y="2997200"/>
          <p14:tracePt t="63870" x="3752850" y="3016250"/>
          <p14:tracePt t="63878" x="3752850" y="3048000"/>
          <p14:tracePt t="63894" x="3752850" y="3092450"/>
          <p14:tracePt t="63910" x="3752850" y="3124200"/>
          <p14:tracePt t="63910" x="3746500" y="3143250"/>
          <p14:tracePt t="63928" x="3746500" y="3162300"/>
          <p14:tracePt t="63944" x="3746500" y="3187700"/>
          <p14:tracePt t="63960" x="3746500" y="3194050"/>
          <p14:tracePt t="63976" x="3746500" y="3206750"/>
          <p14:tracePt t="63993" x="3746500" y="3213100"/>
          <p14:tracePt t="64009" x="3746500" y="3219450"/>
          <p14:tracePt t="64025" x="3746500" y="3232150"/>
          <p14:tracePt t="64043" x="3746500" y="3244850"/>
          <p14:tracePt t="64059" x="3746500" y="3251200"/>
          <p14:tracePt t="64076" x="3746500" y="3263900"/>
          <p14:tracePt t="64076" x="3746500" y="3270250"/>
          <p14:tracePt t="64093" x="3746500" y="3282950"/>
          <p14:tracePt t="64109" x="3746500" y="3289300"/>
          <p14:tracePt t="64129" x="3746500" y="3295650"/>
          <p14:tracePt t="64150" x="3746500" y="3302000"/>
          <p14:tracePt t="64158" x="3746500" y="3308350"/>
          <p14:tracePt t="64288" x="3746500" y="3314700"/>
          <p14:tracePt t="64324" x="3746500" y="3321050"/>
          <p14:tracePt t="64360" x="3740150" y="3321050"/>
          <p14:tracePt t="64367" x="3740150" y="3327400"/>
          <p14:tracePt t="64377" x="3733800" y="3333750"/>
          <p14:tracePt t="64393" x="3727450" y="3340100"/>
          <p14:tracePt t="64393" x="3721100" y="3346450"/>
          <p14:tracePt t="64411" x="3714750" y="3352800"/>
          <p14:tracePt t="64426" x="3695700" y="3365500"/>
          <p14:tracePt t="64443" x="3695700" y="3378200"/>
          <p14:tracePt t="64443" x="3695700" y="3384550"/>
          <p14:tracePt t="64461" x="3695700" y="3390900"/>
          <p14:tracePt t="64476" x="3695700" y="3397250"/>
          <p14:tracePt t="64498" x="3695700" y="3403600"/>
          <p14:tracePt t="64512" x="3695700" y="3422650"/>
          <p14:tracePt t="64527" x="3695700" y="3435350"/>
          <p14:tracePt t="64543" x="3695700" y="3448050"/>
          <p14:tracePt t="64559" x="3695700" y="3460750"/>
          <p14:tracePt t="64559" x="3695700" y="3467100"/>
          <p14:tracePt t="64577" x="3695700" y="3473450"/>
          <p14:tracePt t="64593" x="3695700" y="3486150"/>
          <p14:tracePt t="64610" x="3695700" y="3492500"/>
          <p14:tracePt t="64627" x="3702050" y="3498850"/>
          <p14:tracePt t="64642" x="3708400" y="3505200"/>
          <p14:tracePt t="64658" x="3721100" y="3511550"/>
          <p14:tracePt t="64675" x="3721100" y="3517900"/>
          <p14:tracePt t="64693" x="3727450" y="3517900"/>
          <p14:tracePt t="64709" x="3740150" y="3517900"/>
          <p14:tracePt t="64726" x="3752850" y="3524250"/>
          <p14:tracePt t="64743" x="3765550" y="3524250"/>
          <p14:tracePt t="64759" x="3771900" y="3524250"/>
          <p14:tracePt t="64776" x="3778250" y="3524250"/>
          <p14:tracePt t="64794" x="3784600" y="3524250"/>
          <p14:tracePt t="64809" x="3810000" y="3524250"/>
          <p14:tracePt t="64827" x="3822700" y="3524250"/>
          <p14:tracePt t="64827" x="3829050" y="3524250"/>
          <p14:tracePt t="64844" x="3835400" y="3524250"/>
          <p14:tracePt t="64872" x="3835400" y="3517900"/>
          <p14:tracePt t="64907" x="3835400" y="3511550"/>
          <p14:tracePt t="64914" x="3835400" y="3505200"/>
          <p14:tracePt t="64926" x="3835400" y="3492500"/>
          <p14:tracePt t="64942" x="3835400" y="3479800"/>
          <p14:tracePt t="64959" x="3835400" y="3467100"/>
          <p14:tracePt t="64975" x="3829050" y="3441700"/>
          <p14:tracePt t="64975" x="3829050" y="3429000"/>
          <p14:tracePt t="64995" x="3816350" y="3422650"/>
          <p14:tracePt t="65009" x="3810000" y="3390900"/>
          <p14:tracePt t="65025" x="3810000" y="3384550"/>
          <p14:tracePt t="65042" x="3790950" y="3378200"/>
          <p14:tracePt t="65059" x="3784600" y="3378200"/>
          <p14:tracePt t="65094" x="3784600" y="3384550"/>
          <p14:tracePt t="65240" x="3784600" y="3390900"/>
          <p14:tracePt t="65304" x="3784600" y="3397250"/>
          <p14:tracePt t="65376" x="3784600" y="3403600"/>
          <p14:tracePt t="65398" x="3784600" y="3409950"/>
          <p14:tracePt t="65420" x="3784600" y="3416300"/>
          <p14:tracePt t="65436" x="3778250" y="3416300"/>
          <p14:tracePt t="65441" x="3771900" y="3422650"/>
          <p14:tracePt t="65448" x="3765550" y="3429000"/>
          <p14:tracePt t="65463" x="3752850" y="3435350"/>
          <p14:tracePt t="65478" x="3695700" y="3467100"/>
          <p14:tracePt t="65493" x="3606800" y="3498850"/>
          <p14:tracePt t="65509" x="3473450" y="3536950"/>
          <p14:tracePt t="65526" x="3282950" y="3594100"/>
          <p14:tracePt t="65544" x="3162300" y="3638550"/>
          <p14:tracePt t="65559" x="3092450" y="3657600"/>
          <p14:tracePt t="65575" x="3028950" y="3676650"/>
          <p14:tracePt t="65575" x="3003550" y="3689350"/>
          <p14:tracePt t="65593" x="2959100" y="3702050"/>
          <p14:tracePt t="65609" x="2933700" y="3714750"/>
          <p14:tracePt t="65625" x="2889250" y="3727450"/>
          <p14:tracePt t="65642" x="2819400" y="3740150"/>
          <p14:tracePt t="65658" x="2781300" y="3752850"/>
          <p14:tracePt t="65675" x="2724150" y="3759200"/>
          <p14:tracePt t="65691" x="2679700" y="3765550"/>
          <p14:tracePt t="65708" x="2654300" y="3765550"/>
          <p14:tracePt t="65725" x="2622550" y="3765550"/>
          <p14:tracePt t="65742" x="2590800" y="3765550"/>
          <p14:tracePt t="65742" x="2565400" y="3765550"/>
          <p14:tracePt t="65759" x="2533650" y="3765550"/>
          <p14:tracePt t="65775" x="2495550" y="3765550"/>
          <p14:tracePt t="65791" x="2476500" y="3765550"/>
          <p14:tracePt t="65809" x="2463800" y="3765550"/>
          <p14:tracePt t="65825" x="2451100" y="3765550"/>
          <p14:tracePt t="65841" x="2444750" y="3765550"/>
          <p14:tracePt t="65858" x="2425700" y="3765550"/>
          <p14:tracePt t="65875" x="2419350" y="3765550"/>
          <p14:tracePt t="65891" x="2406650" y="3765550"/>
          <p14:tracePt t="65908" x="2393950" y="3759200"/>
          <p14:tracePt t="65925" x="2387600" y="3759200"/>
          <p14:tracePt t="65952" x="2381250" y="3759200"/>
          <p14:tracePt t="65960" x="2374900" y="3759200"/>
          <p14:tracePt t="65975" x="2355850" y="3759200"/>
          <p14:tracePt t="65991" x="2349500" y="3759200"/>
          <p14:tracePt t="66111" x="2355850" y="3746500"/>
          <p14:tracePt t="66516" x="2362200" y="3746500"/>
          <p14:tracePt t="66523" x="2368550" y="3746500"/>
          <p14:tracePt t="66530" x="2374900" y="3740150"/>
          <p14:tracePt t="66543" x="2400300" y="3740150"/>
          <p14:tracePt t="66562" x="2419350" y="3740150"/>
          <p14:tracePt t="66576" x="2444750" y="3740150"/>
          <p14:tracePt t="66592" x="2489200" y="3740150"/>
          <p14:tracePt t="66610" x="2508250" y="3740150"/>
          <p14:tracePt t="66626" x="2520950" y="3740150"/>
          <p14:tracePt t="66642" x="2533650" y="3740150"/>
          <p14:tracePt t="66658" x="2546350" y="3740150"/>
          <p14:tracePt t="66674" x="2565400" y="3740150"/>
          <p14:tracePt t="66691" x="2578100" y="3740150"/>
          <p14:tracePt t="66708" x="2603500" y="3740150"/>
          <p14:tracePt t="66725" x="2622550" y="3740150"/>
          <p14:tracePt t="66742" x="2635250" y="3740150"/>
          <p14:tracePt t="66759" x="2647950" y="3740150"/>
          <p14:tracePt t="66759" x="2660650" y="3740150"/>
          <p14:tracePt t="66776" x="2673350" y="3740150"/>
          <p14:tracePt t="66792" x="2692400" y="3752850"/>
          <p14:tracePt t="66809" x="2724150" y="3752850"/>
          <p14:tracePt t="66826" x="2755900" y="3752850"/>
          <p14:tracePt t="66842" x="2794000" y="3759200"/>
          <p14:tracePt t="66859" x="2838450" y="3759200"/>
          <p14:tracePt t="66877" x="2851150" y="3759200"/>
          <p14:tracePt t="66893" x="2857500" y="3765550"/>
          <p14:tracePt t="66908" x="2863850" y="3765550"/>
          <p14:tracePt t="66948" x="2914650" y="3765550"/>
          <p14:tracePt t="67157" x="2978150" y="3765550"/>
          <p14:tracePt t="67164" x="3048000" y="3765550"/>
          <p14:tracePt t="67175" x="3251200" y="3746500"/>
          <p14:tracePt t="67175" x="3346450" y="3740150"/>
          <p14:tracePt t="67193" x="3505200" y="3721100"/>
          <p14:tracePt t="67209" x="3721100" y="3695700"/>
          <p14:tracePt t="67225" x="3898900" y="3689350"/>
          <p14:tracePt t="67242" x="4114800" y="3670300"/>
          <p14:tracePt t="67258" x="4197350" y="3670300"/>
          <p14:tracePt t="67275" x="4248150" y="3670300"/>
          <p14:tracePt t="67292" x="4305300" y="3670300"/>
          <p14:tracePt t="67309" x="4330700" y="3670300"/>
          <p14:tracePt t="67325" x="4375150" y="3670300"/>
          <p14:tracePt t="67343" x="4400550" y="3670300"/>
          <p14:tracePt t="67343" x="4419600" y="3670300"/>
          <p14:tracePt t="67358" x="4425950" y="3670300"/>
          <p14:tracePt t="67374" x="4432300" y="3670300"/>
          <p14:tracePt t="67390" x="4445000" y="3670300"/>
          <p14:tracePt t="67407" x="4502150" y="3670300"/>
          <p14:tracePt t="67425" x="4540250" y="3670300"/>
          <p14:tracePt t="67441" x="4572000" y="3670300"/>
          <p14:tracePt t="67458" x="4603750" y="3670300"/>
          <p14:tracePt t="67475" x="4610100" y="3670300"/>
          <p14:tracePt t="67567" x="4610100" y="3676650"/>
          <p14:tracePt t="67581" x="4610100" y="3683000"/>
          <p14:tracePt t="67603" x="4610100" y="3689350"/>
          <p14:tracePt t="67610" x="4610100" y="3695700"/>
          <p14:tracePt t="67632" x="4610100" y="3702050"/>
          <p14:tracePt t="67641" x="4603750" y="3708400"/>
          <p14:tracePt t="67657" x="4597400" y="3714750"/>
          <p14:tracePt t="67674" x="4578350" y="3714750"/>
          <p14:tracePt t="67691" x="4565650" y="3714750"/>
          <p14:tracePt t="67708" x="4559300" y="3714750"/>
          <p14:tracePt t="67725" x="4540250" y="3714750"/>
          <p14:tracePt t="67742" x="4527550" y="3714750"/>
          <p14:tracePt t="67758" x="4521200" y="3714750"/>
          <p14:tracePt t="67774" x="4514850" y="3714750"/>
          <p14:tracePt t="67792" x="4495800" y="3714750"/>
          <p14:tracePt t="67808" x="4489450" y="3721100"/>
          <p14:tracePt t="67834" x="4476750" y="3740150"/>
          <p14:tracePt t="67843" x="4457700" y="3771900"/>
          <p14:tracePt t="67859" x="4451350" y="3797300"/>
          <p14:tracePt t="67875" x="4432300" y="3816350"/>
          <p14:tracePt t="67875" x="4425950" y="3816350"/>
          <p14:tracePt t="67893" x="4419600" y="3829050"/>
          <p14:tracePt t="67908" x="4419600" y="3835400"/>
          <p14:tracePt t="67924" x="4419600" y="3848100"/>
          <p14:tracePt t="67941" x="4419600" y="3867150"/>
          <p14:tracePt t="67958" x="4413250" y="3867150"/>
          <p14:tracePt t="68029" x="4406900" y="3867150"/>
          <p14:tracePt t="68044" x="4400550" y="3867150"/>
          <p14:tracePt t="68050" x="4394200" y="3867150"/>
          <p14:tracePt t="68059" x="4381500" y="3867150"/>
          <p14:tracePt t="68075" x="4362450" y="3854450"/>
          <p14:tracePt t="68091" x="4292600" y="3810000"/>
          <p14:tracePt t="68109" x="4229100" y="3784600"/>
          <p14:tracePt t="68125" x="4178300" y="3765550"/>
          <p14:tracePt t="68141" x="4127500" y="3752850"/>
          <p14:tracePt t="68141" x="4108450" y="3746500"/>
          <p14:tracePt t="68160" x="4070350" y="3733800"/>
          <p14:tracePt t="68175" x="4051300" y="3733800"/>
          <p14:tracePt t="68191" x="4013200" y="3727450"/>
          <p14:tracePt t="68208" x="3981450" y="3708400"/>
          <p14:tracePt t="68225" x="3975100" y="3708400"/>
          <p14:tracePt t="68241" x="3956050" y="3708400"/>
          <p14:tracePt t="68258" x="3917950" y="3702050"/>
          <p14:tracePt t="68275" x="3892550" y="3695700"/>
          <p14:tracePt t="68291" x="3873500" y="3689350"/>
          <p14:tracePt t="68308" x="3854450" y="3689350"/>
          <p14:tracePt t="68326" x="3841750" y="3689350"/>
          <p14:tracePt t="68341" x="3829050" y="3689350"/>
          <p14:tracePt t="68359" x="3810000" y="3689350"/>
          <p14:tracePt t="68376" x="3803650" y="3689350"/>
          <p14:tracePt t="68391" x="3790950" y="3689350"/>
          <p14:tracePt t="68408" x="3784600" y="3689350"/>
          <p14:tracePt t="68425" x="3727450" y="3727450"/>
          <p14:tracePt t="68779" x="3657600" y="3778250"/>
          <p14:tracePt t="68786" x="3619500" y="3816350"/>
          <p14:tracePt t="68794" x="3562350" y="3854450"/>
          <p14:tracePt t="68810" x="3397250" y="3930650"/>
          <p14:tracePt t="68827" x="3333750" y="3962400"/>
          <p14:tracePt t="68842" x="3238500" y="3987800"/>
          <p14:tracePt t="68860" x="3149600" y="4000500"/>
          <p14:tracePt t="68875" x="3086100" y="4000500"/>
          <p14:tracePt t="68891" x="3003550" y="4000500"/>
          <p14:tracePt t="68910" x="2965450" y="4000500"/>
          <p14:tracePt t="68925" x="2940050" y="4000500"/>
          <p14:tracePt t="68941" x="2921000" y="4000500"/>
          <p14:tracePt t="68941" x="2908300" y="4000500"/>
          <p14:tracePt t="68960" x="2876550" y="4000500"/>
          <p14:tracePt t="68975" x="2857500" y="4006850"/>
          <p14:tracePt t="68991" x="2838450" y="4006850"/>
          <p14:tracePt t="68991" x="2832100" y="4006850"/>
          <p14:tracePt t="69011" x="2800350" y="4019550"/>
          <p14:tracePt t="69026" x="2774950" y="4025900"/>
          <p14:tracePt t="69040" x="2743200" y="4038600"/>
          <p14:tracePt t="69057" x="2679700" y="4044950"/>
          <p14:tracePt t="69075" x="2654300" y="4051300"/>
          <p14:tracePt t="69090" x="2641600" y="4057650"/>
          <p14:tracePt t="69107" x="2603500" y="4064000"/>
          <p14:tracePt t="69107" x="2590800" y="4076700"/>
          <p14:tracePt t="69125" x="2578100" y="4089400"/>
          <p14:tracePt t="69141" x="2559050" y="4089400"/>
          <p14:tracePt t="69157" x="2540000" y="4089400"/>
          <p14:tracePt t="69157" x="2533650" y="4089400"/>
          <p14:tracePt t="69175" x="2527300" y="4089400"/>
          <p14:tracePt t="69191" x="2508250" y="4089400"/>
          <p14:tracePt t="69208" x="2501900" y="4089400"/>
          <p14:tracePt t="69225" x="2501900" y="4083050"/>
          <p14:tracePt t="69341" x="2501900" y="4076700"/>
          <p14:tracePt t="69369" x="2527300" y="4064000"/>
          <p14:tracePt t="69405" x="2546350" y="4057650"/>
          <p14:tracePt t="69413" x="2584450" y="4044950"/>
          <p14:tracePt t="69424" x="2673350" y="4032250"/>
          <p14:tracePt t="69424" x="2698750" y="4025900"/>
          <p14:tracePt t="69442" x="2749550" y="4025900"/>
          <p14:tracePt t="69458" x="2768600" y="4025900"/>
          <p14:tracePt t="69474" x="2794000" y="4025900"/>
          <p14:tracePt t="69491" x="2819400" y="4025900"/>
          <p14:tracePt t="69491" x="2838450" y="4025900"/>
          <p14:tracePt t="69509" x="2870200" y="4025900"/>
          <p14:tracePt t="69524" x="2921000" y="4025900"/>
          <p14:tracePt t="69541" x="2965450" y="4025900"/>
          <p14:tracePt t="69558" x="2971800" y="4025900"/>
          <p14:tracePt t="69574" x="2978150" y="4025900"/>
          <p14:tracePt t="69591" x="2984500" y="4025900"/>
          <p14:tracePt t="69607" x="2997200" y="4025900"/>
          <p14:tracePt t="69679" x="3003550" y="4025900"/>
          <p14:tracePt t="69694" x="3016250" y="4025900"/>
          <p14:tracePt t="69781" x="3067050" y="4025900"/>
          <p14:tracePt t="69788" x="3105150" y="4025900"/>
          <p14:tracePt t="69795" x="3162300" y="4025900"/>
          <p14:tracePt t="69809" x="3422650" y="4032250"/>
          <p14:tracePt t="69826" x="3568700" y="4044950"/>
          <p14:tracePt t="69842" x="3644900" y="4064000"/>
          <p14:tracePt t="69842" x="3676650" y="4070350"/>
          <p14:tracePt t="69861" x="3733800" y="4070350"/>
          <p14:tracePt t="69876" x="3810000" y="4076700"/>
          <p14:tracePt t="69891" x="3905250" y="4076700"/>
          <p14:tracePt t="69907" x="4019550" y="4076700"/>
          <p14:tracePt t="69927" x="4095750" y="4076700"/>
          <p14:tracePt t="69940" x="4171950" y="4057650"/>
          <p14:tracePt t="69957" x="4222750" y="4051300"/>
          <p14:tracePt t="69973" x="4267200" y="4051300"/>
          <p14:tracePt t="69990" x="4298950" y="4051300"/>
          <p14:tracePt t="70007" x="4330700" y="4038600"/>
          <p14:tracePt t="70024" x="4381500" y="4019550"/>
          <p14:tracePt t="70041" x="4394200" y="4019550"/>
          <p14:tracePt t="70057" x="4400550" y="4019550"/>
          <p14:tracePt t="70073" x="4394200" y="4019550"/>
          <p14:tracePt t="70545" x="4387850" y="4019550"/>
          <p14:tracePt t="70552" x="4381500" y="4019550"/>
          <p14:tracePt t="70567" x="4343400" y="4006850"/>
          <p14:tracePt t="70577" x="4178300" y="4000500"/>
          <p14:tracePt t="70593" x="3987800" y="3987800"/>
          <p14:tracePt t="70607" x="3606800" y="3987800"/>
          <p14:tracePt t="70625" x="3429000" y="3987800"/>
          <p14:tracePt t="70640" x="3270250" y="3987800"/>
          <p14:tracePt t="70656" x="3162300" y="3987800"/>
          <p14:tracePt t="70673" x="2997200" y="4013200"/>
          <p14:tracePt t="70689" x="2863850" y="4032250"/>
          <p14:tracePt t="70706" x="2768600" y="4044950"/>
          <p14:tracePt t="70723" x="2616200" y="4070350"/>
          <p14:tracePt t="70740" x="2565400" y="4076700"/>
          <p14:tracePt t="70757" x="2533650" y="4076700"/>
          <p14:tracePt t="70773" x="2457450" y="4102100"/>
          <p14:tracePt t="70790" x="2400300" y="4114800"/>
          <p14:tracePt t="70809" x="2362200" y="4127500"/>
          <p14:tracePt t="70826" x="2336800" y="4133850"/>
          <p14:tracePt t="70826" x="2330450" y="4133850"/>
          <p14:tracePt t="70842" x="2324100" y="4133850"/>
          <p14:tracePt t="70857" x="2311400" y="4133850"/>
          <p14:tracePt t="70873" x="2317750" y="4127500"/>
          <p14:tracePt t="70912" x="2324100" y="4121150"/>
          <p14:tracePt t="70919" x="2324100" y="4114800"/>
          <p14:tracePt t="70933" x="2330450" y="4108450"/>
          <p14:tracePt t="70955" x="2362200" y="4102100"/>
          <p14:tracePt t="70962" x="2393950" y="4102100"/>
          <p14:tracePt t="70972" x="2514600" y="4102100"/>
          <p14:tracePt t="70990" x="2660650" y="4102100"/>
          <p14:tracePt t="71006" x="2730500" y="4102100"/>
          <p14:tracePt t="71025" x="2749550" y="4102100"/>
          <p14:tracePt t="71040" x="2762250" y="4102100"/>
          <p14:tracePt t="71058" x="2781300" y="4102100"/>
          <p14:tracePt t="71075" x="2800350" y="4102100"/>
          <p14:tracePt t="71090" x="2832100" y="4102100"/>
          <p14:tracePt t="71109" x="2838450" y="4102100"/>
          <p14:tracePt t="71123" x="2844800" y="4102100"/>
          <p14:tracePt t="71140" x="2851150" y="4102100"/>
          <p14:tracePt t="71156" x="2863850" y="4102100"/>
          <p14:tracePt t="71222" x="2870200" y="4102100"/>
          <p14:tracePt t="71230" x="2889250" y="4102100"/>
          <p14:tracePt t="71240" x="2895600" y="4102100"/>
          <p14:tracePt t="71257" x="2914650" y="4102100"/>
          <p14:tracePt t="71275" x="2921000" y="4102100"/>
          <p14:tracePt t="71323" x="2927350" y="4102100"/>
          <p14:tracePt t="71380" x="2933700" y="4102100"/>
          <p14:tracePt t="71416" x="2952750" y="4102100"/>
          <p14:tracePt t="71510" x="2990850" y="4102100"/>
          <p14:tracePt t="71517" x="3048000" y="4083050"/>
          <p14:tracePt t="71524" x="3130550" y="4070350"/>
          <p14:tracePt t="71539" x="3340100" y="4044950"/>
          <p14:tracePt t="71555" x="3454400" y="4025900"/>
          <p14:tracePt t="71572" x="3562350" y="4025900"/>
          <p14:tracePt t="71589" x="3651250" y="4025900"/>
          <p14:tracePt t="71606" x="3740150" y="4025900"/>
          <p14:tracePt t="71622" x="3886200" y="4025900"/>
          <p14:tracePt t="71639" x="4114800" y="3987800"/>
          <p14:tracePt t="71656" x="4273550" y="3949700"/>
          <p14:tracePt t="71672" x="4419600" y="3911600"/>
          <p14:tracePt t="71689" x="4552950" y="3873500"/>
          <p14:tracePt t="71705" x="4610100" y="3860800"/>
          <p14:tracePt t="71722" x="4660900" y="3841750"/>
          <p14:tracePt t="71739" x="4686300" y="3835400"/>
          <p14:tracePt t="71756" x="4699000" y="3835400"/>
          <p14:tracePt t="71772" x="4692650" y="3835400"/>
          <p14:tracePt t="71928" x="4686300" y="3835400"/>
          <p14:tracePt t="71942" x="4679950" y="3835400"/>
          <p14:tracePt t="71950" x="4673600" y="3835400"/>
          <p14:tracePt t="71964" x="4667250" y="3835400"/>
          <p14:tracePt t="71973" x="4629150" y="3835400"/>
          <p14:tracePt t="71989" x="4603750" y="3835400"/>
          <p14:tracePt t="72006" x="4521200" y="3835400"/>
          <p14:tracePt t="72023" x="4495800" y="3835400"/>
          <p14:tracePt t="72039" x="4476750" y="3835400"/>
          <p14:tracePt t="72056" x="4457700" y="3835400"/>
          <p14:tracePt t="72075" x="4451350" y="3835400"/>
          <p14:tracePt t="72089" x="4445000" y="3835400"/>
          <p14:tracePt t="72106" x="4432300" y="3835400"/>
          <p14:tracePt t="72144" x="4425950" y="3848100"/>
          <p14:tracePt t="72152" x="4419600" y="3854450"/>
          <p14:tracePt t="72159" x="4419600" y="3860800"/>
          <p14:tracePt t="72172" x="4394200" y="3905250"/>
          <p14:tracePt t="72190" x="4381500" y="3917950"/>
          <p14:tracePt t="72207" x="4368800" y="3930650"/>
          <p14:tracePt t="72225" x="4368800" y="3943350"/>
          <p14:tracePt t="72241" x="4368800" y="3956050"/>
          <p14:tracePt t="72241" x="4368800" y="3962400"/>
          <p14:tracePt t="72261" x="4368800" y="3968750"/>
          <p14:tracePt t="72275" x="4368800" y="3975100"/>
          <p14:tracePt t="72289" x="4368800" y="3981450"/>
          <p14:tracePt t="72310" x="4368800" y="3987800"/>
          <p14:tracePt t="72346" x="4368800" y="3994150"/>
          <p14:tracePt t="72357" x="4368800" y="4006850"/>
          <p14:tracePt t="72361" x="4368800" y="4013200"/>
          <p14:tracePt t="72372" x="4368800" y="4025900"/>
          <p14:tracePt t="72390" x="4368800" y="4051300"/>
          <p14:tracePt t="72407" x="4368800" y="4057650"/>
          <p14:tracePt t="72422" x="4368800" y="4070350"/>
          <p14:tracePt t="72440" x="4368800" y="4083050"/>
          <p14:tracePt t="72457" x="4368800" y="4095750"/>
          <p14:tracePt t="72473" x="4368800" y="4102100"/>
          <p14:tracePt t="72489" x="4362450" y="4102100"/>
          <p14:tracePt t="73241" x="4356100" y="4102100"/>
          <p14:tracePt t="73256" x="4349750" y="4102100"/>
          <p14:tracePt t="73270" x="4337050" y="4102100"/>
          <p14:tracePt t="73299" x="4330700" y="4102100"/>
          <p14:tracePt t="73313" x="4324350" y="4102100"/>
          <p14:tracePt t="73320" x="4318000" y="4102100"/>
          <p14:tracePt t="73327" x="4311650" y="4102100"/>
          <p14:tracePt t="73341" x="4305300" y="4102100"/>
          <p14:tracePt t="73356" x="4286250" y="4102100"/>
          <p14:tracePt t="73373" x="4248150" y="4095750"/>
          <p14:tracePt t="73390" x="4152900" y="4070350"/>
          <p14:tracePt t="73407" x="4095750" y="4057650"/>
          <p14:tracePt t="73422" x="4038600" y="4038600"/>
          <p14:tracePt t="73438" x="3975100" y="4025900"/>
          <p14:tracePt t="73455" x="3886200" y="4019550"/>
          <p14:tracePt t="73472" x="3848100" y="4006850"/>
          <p14:tracePt t="73489" x="3790950" y="4000500"/>
          <p14:tracePt t="73505" x="3752850" y="4000500"/>
          <p14:tracePt t="73524" x="3733800" y="4000500"/>
          <p14:tracePt t="73538" x="3721100" y="4000500"/>
          <p14:tracePt t="73555" x="3714750" y="4000500"/>
          <p14:tracePt t="73572" x="3702050" y="3994150"/>
          <p14:tracePt t="73588" x="3683000" y="3987800"/>
          <p14:tracePt t="73605" x="3676650" y="3981450"/>
          <p14:tracePt t="73622" x="3676650" y="3975100"/>
          <p14:tracePt t="73638" x="3670300" y="3975100"/>
          <p14:tracePt t="73655" x="3670300" y="3968750"/>
          <p14:tracePt t="73671" x="3670300" y="3975100"/>
          <p14:tracePt t="73745" x="3670300" y="3981450"/>
          <p14:tracePt t="73760" x="3670300" y="3987800"/>
          <p14:tracePt t="73767" x="3670300" y="3994150"/>
          <p14:tracePt t="73775" x="3676650" y="3994150"/>
          <p14:tracePt t="73796" x="3676650" y="4000500"/>
          <p14:tracePt t="73807" x="3689350" y="4013200"/>
          <p14:tracePt t="73823" x="3695700" y="4013200"/>
          <p14:tracePt t="73840" x="3702050" y="4013200"/>
          <p14:tracePt t="73868" x="3625850" y="4051300"/>
          <p14:tracePt t="74069" x="3492500" y="4089400"/>
          <p14:tracePt t="74076" x="3422650" y="4114800"/>
          <p14:tracePt t="74089" x="3295650" y="4159250"/>
          <p14:tracePt t="74107" x="3263900" y="4171950"/>
          <p14:tracePt t="74122" x="3206750" y="4178300"/>
          <p14:tracePt t="74139" x="3162300" y="4178300"/>
          <p14:tracePt t="74139" x="3143250" y="4178300"/>
          <p14:tracePt t="74157" x="3111500" y="4178300"/>
          <p14:tracePt t="74173" x="3079750" y="4178300"/>
          <p14:tracePt t="74190" x="3067050" y="4178300"/>
          <p14:tracePt t="74205" x="3054350" y="4178300"/>
          <p14:tracePt t="74222" x="3035300" y="4178300"/>
          <p14:tracePt t="74238" x="3028950" y="4178300"/>
          <p14:tracePt t="74257" x="3016250" y="4178300"/>
          <p14:tracePt t="74272" x="3009900" y="4178300"/>
          <p14:tracePt t="74288" x="2997200" y="4178300"/>
          <p14:tracePt t="74305" x="2971800" y="4178300"/>
          <p14:tracePt t="74323" x="2921000" y="4184650"/>
          <p14:tracePt t="74338" x="2844800" y="4210050"/>
          <p14:tracePt t="74355" x="2762250" y="4235450"/>
          <p14:tracePt t="74355" x="2724150" y="4254500"/>
          <p14:tracePt t="74372" x="2622550" y="4298950"/>
          <p14:tracePt t="74388" x="2527300" y="4337050"/>
          <p14:tracePt t="74405" x="2463800" y="4375150"/>
          <p14:tracePt t="74405" x="2438400" y="4381500"/>
          <p14:tracePt t="74423" x="2406650" y="4394200"/>
          <p14:tracePt t="74438" x="2393950" y="4394200"/>
          <p14:tracePt t="74455" x="2387600" y="4400550"/>
          <p14:tracePt t="74471" x="2368550" y="4400550"/>
          <p14:tracePt t="74488" x="2362200" y="4400550"/>
          <p14:tracePt t="74505" x="2355850" y="4400550"/>
          <p14:tracePt t="74523" x="2349500" y="4400550"/>
          <p14:tracePt t="74589" x="2349500" y="4394200"/>
          <p14:tracePt t="74660" x="2349500" y="4387850"/>
          <p14:tracePt t="74668" x="2349500" y="4381500"/>
          <p14:tracePt t="74674" x="2362200" y="4381500"/>
          <p14:tracePt t="74687" x="2413000" y="4362450"/>
          <p14:tracePt t="74704" x="2438400" y="4362450"/>
          <p14:tracePt t="74721" x="2451100" y="4362450"/>
          <p14:tracePt t="74738" x="2482850" y="4362450"/>
          <p14:tracePt t="74755" x="2501900" y="4362450"/>
          <p14:tracePt t="74772" x="2540000" y="4362450"/>
          <p14:tracePt t="74788" x="2622550" y="4362450"/>
          <p14:tracePt t="74805" x="2660650" y="4362450"/>
          <p14:tracePt t="74822" x="2673350" y="4362450"/>
          <p14:tracePt t="74838" x="2686050" y="4362450"/>
          <p14:tracePt t="74857" x="2698750" y="4362450"/>
          <p14:tracePt t="74872" x="2724150" y="4362450"/>
          <p14:tracePt t="74888" x="2749550" y="4362450"/>
          <p14:tracePt t="74906" x="2768600" y="4362450"/>
          <p14:tracePt t="74922" x="2774950" y="4362450"/>
          <p14:tracePt t="74949" x="2781300" y="4362450"/>
          <p14:tracePt t="75014" x="2787650" y="4362450"/>
          <p14:tracePt t="75252" x="2794000" y="4362450"/>
          <p14:tracePt t="75259" x="2806700" y="4362450"/>
          <p14:tracePt t="75272" x="2882900" y="4362450"/>
          <p14:tracePt t="75289" x="2959100" y="4362450"/>
          <p14:tracePt t="75304" x="3003550" y="4362450"/>
          <p14:tracePt t="75320" x="3022600" y="4362450"/>
          <p14:tracePt t="75320" x="3028950" y="4362450"/>
          <p14:tracePt t="75339" x="3048000" y="4362450"/>
          <p14:tracePt t="75355" x="3060700" y="4362450"/>
          <p14:tracePt t="75372" x="3143250" y="4368800"/>
          <p14:tracePt t="75389" x="3251200" y="4368800"/>
          <p14:tracePt t="75405" x="3346450" y="4368800"/>
          <p14:tracePt t="75421" x="3467100" y="4368800"/>
          <p14:tracePt t="75421" x="3562350" y="4362450"/>
          <p14:tracePt t="75439" x="3714750" y="4349750"/>
          <p14:tracePt t="75455" x="3822700" y="4330700"/>
          <p14:tracePt t="75471" x="3905250" y="4330700"/>
          <p14:tracePt t="75488" x="4044950" y="4330700"/>
          <p14:tracePt t="75505" x="4114800" y="4330700"/>
          <p14:tracePt t="75522" x="4146550" y="4330700"/>
          <p14:tracePt t="75538" x="4191000" y="4330700"/>
          <p14:tracePt t="75555" x="4203700" y="4330700"/>
          <p14:tracePt t="75571" x="4222750" y="4330700"/>
          <p14:tracePt t="75588" x="4235450" y="4330700"/>
          <p14:tracePt t="75605" x="4279900" y="4318000"/>
          <p14:tracePt t="75621" x="4311650" y="4305300"/>
          <p14:tracePt t="75638" x="4349750" y="4292600"/>
          <p14:tracePt t="75657" x="4368800" y="4292600"/>
          <p14:tracePt t="75671" x="4375150" y="4292600"/>
          <p14:tracePt t="75687" x="4381500" y="4292600"/>
          <p14:tracePt t="75703" x="4406900" y="4292600"/>
          <p14:tracePt t="75720" x="4413250" y="4292600"/>
          <p14:tracePt t="75736" x="4425950" y="4292600"/>
          <p14:tracePt t="75753" x="4438650" y="4292600"/>
          <p14:tracePt t="75771" x="4445000" y="4292600"/>
          <p14:tracePt t="75828" x="4445000" y="4298950"/>
          <p14:tracePt t="75887" x="4445000" y="4286250"/>
          <p14:tracePt t="76008" x="4438650" y="4273550"/>
          <p14:tracePt t="76015" x="4438650" y="4260850"/>
          <p14:tracePt t="76023" x="4438650" y="4241800"/>
          <p14:tracePt t="76038" x="4438650" y="4210050"/>
          <p14:tracePt t="76054" x="4438650" y="4191000"/>
          <p14:tracePt t="76071" x="4438650" y="4152900"/>
          <p14:tracePt t="76088" x="4438650" y="4140200"/>
          <p14:tracePt t="76104" x="4438650" y="4133850"/>
          <p14:tracePt t="76121" x="4438650" y="4127500"/>
          <p14:tracePt t="76138" x="4432300" y="4127500"/>
          <p14:tracePt t="76160" x="4425950" y="4127500"/>
          <p14:tracePt t="76171" x="4413250" y="4121150"/>
          <p14:tracePt t="76188" x="4400550" y="4114800"/>
          <p14:tracePt t="76204" x="4394200" y="4102100"/>
          <p14:tracePt t="76221" x="4381500" y="4102100"/>
          <p14:tracePt t="76221" x="4375150" y="4102100"/>
          <p14:tracePt t="76240" x="4349750" y="4095750"/>
          <p14:tracePt t="76255" x="4330700" y="4095750"/>
          <p14:tracePt t="76271" x="4311650" y="4095750"/>
          <p14:tracePt t="76287" x="4298950" y="4095750"/>
          <p14:tracePt t="76305" x="4286250" y="4095750"/>
          <p14:tracePt t="76321" x="4273550" y="4095750"/>
          <p14:tracePt t="76338" x="4260850" y="4102100"/>
          <p14:tracePt t="76356" x="4248150" y="4114800"/>
          <p14:tracePt t="76371" x="4241800" y="4121150"/>
          <p14:tracePt t="76388" x="4235450" y="4133850"/>
          <p14:tracePt t="76405" x="4235450" y="4146550"/>
          <p14:tracePt t="76422" x="4235450" y="4159250"/>
          <p14:tracePt t="76439" x="4235450" y="4171950"/>
          <p14:tracePt t="76455" x="4235450" y="4178300"/>
          <p14:tracePt t="76471" x="4235450" y="4197350"/>
          <p14:tracePt t="76488" x="4235450" y="4210050"/>
          <p14:tracePt t="76505" x="4235450" y="4222750"/>
          <p14:tracePt t="76523" x="4241800" y="4235450"/>
          <p14:tracePt t="76538" x="4254500" y="4241800"/>
          <p14:tracePt t="76554" x="4267200" y="4260850"/>
          <p14:tracePt t="76571" x="4273550" y="4273550"/>
          <p14:tracePt t="76587" x="4273550" y="4279900"/>
          <p14:tracePt t="76604" x="4279900" y="4292600"/>
          <p14:tracePt t="76622" x="4286250" y="4292600"/>
          <p14:tracePt t="76637" x="4292600" y="4292600"/>
          <p14:tracePt t="76654" x="4298950" y="4292600"/>
          <p14:tracePt t="76672" x="4305300" y="4292600"/>
          <p14:tracePt t="76687" x="4324350" y="4292600"/>
          <p14:tracePt t="76714" x="4330700" y="4292600"/>
          <p14:tracePt t="76722" x="4343400" y="4292600"/>
          <p14:tracePt t="76737" x="4349750" y="4292600"/>
          <p14:tracePt t="76754" x="4337050" y="4292600"/>
          <p14:tracePt t="77132" x="4330700" y="4292600"/>
          <p14:tracePt t="77147" x="4324350" y="4292600"/>
          <p14:tracePt t="77161" x="4318000" y="4292600"/>
          <p14:tracePt t="77175" x="4311650" y="4292600"/>
          <p14:tracePt t="77190" x="4305300" y="4292600"/>
          <p14:tracePt t="77197" x="4292600" y="4292600"/>
          <p14:tracePt t="77211" x="4286250" y="4292600"/>
          <p14:tracePt t="77220" x="4279900" y="4292600"/>
          <p14:tracePt t="77236" x="4273550" y="4292600"/>
          <p14:tracePt t="77253" x="4248150" y="4286250"/>
          <p14:tracePt t="77270" x="4210050" y="4273550"/>
          <p14:tracePt t="77286" x="4152900" y="4260850"/>
          <p14:tracePt t="77303" x="4089400" y="4254500"/>
          <p14:tracePt t="77303" x="4057650" y="4254500"/>
          <p14:tracePt t="77320" x="4013200" y="4254500"/>
          <p14:tracePt t="77336" x="3981450" y="4254500"/>
          <p14:tracePt t="77353" x="3917950" y="4254500"/>
          <p14:tracePt t="77369" x="3848100" y="4254500"/>
          <p14:tracePt t="77386" x="3803650" y="4254500"/>
          <p14:tracePt t="77403" x="3765550" y="4254500"/>
          <p14:tracePt t="77420" x="3721100" y="4254500"/>
          <p14:tracePt t="77436" x="3714750" y="4254500"/>
          <p14:tracePt t="77453" x="3695700" y="4254500"/>
          <p14:tracePt t="77471" x="3683000" y="4254500"/>
          <p14:tracePt t="77487" x="3689350" y="4254500"/>
          <p14:tracePt t="77594" x="3695700" y="4254500"/>
          <p14:tracePt t="77616" x="3708400" y="4254500"/>
          <p14:tracePt t="77630" x="3714750" y="4254500"/>
          <p14:tracePt t="77673" x="3721100" y="4254500"/>
          <p14:tracePt t="77695" x="3721100" y="4260850"/>
          <p14:tracePt t="77767" x="3727450" y="4267200"/>
          <p14:tracePt t="77774" x="3733800" y="4273550"/>
          <p14:tracePt t="77789" x="3733800" y="4279900"/>
          <p14:tracePt t="77804" x="3733800" y="4292600"/>
          <p14:tracePt t="77821" x="3733800" y="4305300"/>
          <p14:tracePt t="77837" x="3740150" y="4305300"/>
          <p14:tracePt t="77897" x="3752850" y="4305300"/>
          <p14:tracePt t="77975" x="3759200" y="4305300"/>
          <p14:tracePt t="79120" x="3613150" y="4318000"/>
          <p14:tracePt t="79426" x="3384550" y="4368800"/>
          <p14:tracePt t="79433" x="2971800" y="4495800"/>
          <p14:tracePt t="79441" x="2641600" y="4629150"/>
          <p14:tracePt t="79452" x="1403350" y="4940300"/>
          <p14:tracePt t="79470" x="984250" y="5016500"/>
          <p14:tracePt t="79486" x="768350" y="5022850"/>
          <p14:tracePt t="79503" x="654050" y="5016500"/>
          <p14:tracePt t="79503" x="635000" y="5010150"/>
          <p14:tracePt t="79521" x="590550" y="4997450"/>
          <p14:tracePt t="79536" x="558800" y="4978400"/>
          <p14:tracePt t="79553" x="514350" y="4927600"/>
          <p14:tracePt t="79553" x="488950" y="4876800"/>
          <p14:tracePt t="79570" x="457200" y="4768850"/>
          <p14:tracePt t="79586" x="463550" y="4660900"/>
          <p14:tracePt t="79603" x="476250" y="4572000"/>
          <p14:tracePt t="79622" x="539750" y="4305300"/>
          <p14:tracePt t="79635" x="622300" y="4076700"/>
          <p14:tracePt t="79652" x="666750" y="3943350"/>
          <p14:tracePt t="79671" x="673100" y="3873500"/>
          <p14:tracePt t="79687" x="673100" y="3822700"/>
          <p14:tracePt t="79703" x="673100" y="3746500"/>
          <p14:tracePt t="79719" x="711200" y="3600450"/>
          <p14:tracePt t="79736" x="774700" y="3492500"/>
          <p14:tracePt t="79752" x="850900" y="3365500"/>
          <p14:tracePt t="79769" x="908050" y="3251200"/>
          <p14:tracePt t="79769" x="920750" y="3219450"/>
          <p14:tracePt t="79786" x="946150" y="3162300"/>
          <p14:tracePt t="79802" x="977900" y="3117850"/>
          <p14:tracePt t="79819" x="1022350" y="3048000"/>
          <p14:tracePt t="79836" x="1085850" y="2971800"/>
          <p14:tracePt t="79853" x="1123950" y="2914650"/>
          <p14:tracePt t="79869" x="1149350" y="2889250"/>
          <p14:tracePt t="79887" x="1149350" y="2882900"/>
          <p14:tracePt t="79902" x="1149350" y="2870200"/>
          <p14:tracePt t="79919" x="1143000" y="2870200"/>
          <p14:tracePt t="79980" x="1136650" y="2870200"/>
          <p14:tracePt t="79994" x="1130300" y="2870200"/>
          <p14:tracePt t="80002" x="1123950" y="2870200"/>
          <p14:tracePt t="80008" x="1117600" y="2870200"/>
          <p14:tracePt t="80018" x="1104900" y="2882900"/>
          <p14:tracePt t="80035" x="1098550" y="2889250"/>
          <p14:tracePt t="80051" x="1085850" y="2901950"/>
          <p14:tracePt t="80068" x="1085850" y="2908300"/>
          <p14:tracePt t="80086" x="1104900" y="2908300"/>
          <p14:tracePt t="80174" x="1143000" y="2908300"/>
          <p14:tracePt t="80182" x="1181100" y="2908300"/>
          <p14:tracePt t="80189" x="1225550" y="2914650"/>
          <p14:tracePt t="80202" x="1308100" y="2940050"/>
          <p14:tracePt t="80220" x="1365250" y="2952750"/>
          <p14:tracePt t="80236" x="1422400" y="2965450"/>
          <p14:tracePt t="80252" x="1504950" y="2990850"/>
          <p14:tracePt t="80270" x="1536700" y="3003550"/>
          <p14:tracePt t="80286" x="1549400" y="3003550"/>
          <p14:tracePt t="80286" x="1549400" y="3009900"/>
          <p14:tracePt t="80306" x="1555750" y="3009900"/>
          <p14:tracePt t="80319" x="1555750" y="3016250"/>
          <p14:tracePt t="80335" x="1555750" y="3022600"/>
          <p14:tracePt t="80362" x="1555750" y="3028950"/>
          <p14:tracePt t="80376" x="1555750" y="3041650"/>
          <p14:tracePt t="80390" x="1555750" y="3048000"/>
          <p14:tracePt t="80402" x="1555750" y="3060700"/>
          <p14:tracePt t="80421" x="1498600" y="3098800"/>
          <p14:tracePt t="80436" x="1416050" y="3143250"/>
          <p14:tracePt t="80453" x="1320800" y="3200400"/>
          <p14:tracePt t="80469" x="1168400" y="3270250"/>
          <p14:tracePt t="80486" x="1085850" y="3308350"/>
          <p14:tracePt t="80502" x="1035050" y="3340100"/>
          <p14:tracePt t="80520" x="984250" y="3365500"/>
          <p14:tracePt t="80536" x="977900" y="3371850"/>
          <p14:tracePt t="80552" x="965200" y="3390900"/>
          <p14:tracePt t="80569" x="952500" y="3390900"/>
          <p14:tracePt t="80569" x="946150" y="3390900"/>
          <p14:tracePt t="80586" x="933450" y="3390900"/>
          <p14:tracePt t="80602" x="927100" y="3390900"/>
          <p14:tracePt t="80618" x="914400" y="3390900"/>
          <p14:tracePt t="80636" x="920750" y="3390900"/>
          <p14:tracePt t="80910" x="927100" y="3390900"/>
          <p14:tracePt t="80918" x="933450" y="3390900"/>
          <p14:tracePt t="80928" x="939800" y="3390900"/>
          <p14:tracePt t="80936" x="946150" y="3390900"/>
          <p14:tracePt t="80936" x="952500" y="3390900"/>
          <p14:tracePt t="80955" x="958850" y="3397250"/>
          <p14:tracePt t="80969" x="965200" y="3397250"/>
          <p14:tracePt t="82783" x="1035050" y="3359150"/>
          <p14:tracePt t="83433" x="1111250" y="3289300"/>
          <p14:tracePt t="83440" x="1263650" y="3200400"/>
          <p14:tracePt t="83450" x="1758950" y="2965450"/>
          <p14:tracePt t="83468" x="2546350" y="2692400"/>
          <p14:tracePt t="83484" x="3048000" y="2609850"/>
          <p14:tracePt t="83501" x="3378200" y="2603500"/>
          <p14:tracePt t="83518" x="3721100" y="2628900"/>
          <p14:tracePt t="83535" x="3924300" y="2692400"/>
          <p14:tracePt t="83551" x="4127500" y="2774950"/>
          <p14:tracePt t="83568" x="4292600" y="2863850"/>
          <p14:tracePt t="83568" x="4394200" y="2927350"/>
          <p14:tracePt t="83585" x="4591050" y="3105150"/>
          <p14:tracePt t="83601" x="4705350" y="3238500"/>
          <p14:tracePt t="83617" x="4775200" y="3403600"/>
          <p14:tracePt t="83617" x="4787900" y="3479800"/>
          <p14:tracePt t="83635" x="4813300" y="3581400"/>
          <p14:tracePt t="83651" x="4813300" y="3727450"/>
          <p14:tracePt t="83667" x="4819650" y="3886200"/>
          <p14:tracePt t="83684" x="4864100" y="4114800"/>
          <p14:tracePt t="83702" x="4870450" y="4286250"/>
          <p14:tracePt t="83718" x="4851400" y="4413250"/>
          <p14:tracePt t="83734" x="4591050" y="4610100"/>
          <p14:tracePt t="83751" x="4197350" y="4730750"/>
          <p14:tracePt t="83767" x="3841750" y="4800600"/>
          <p14:tracePt t="83784" x="3492500" y="4806950"/>
          <p14:tracePt t="83784" x="3314700" y="4806950"/>
          <p14:tracePt t="83801" x="2914650" y="4718050"/>
          <p14:tracePt t="83817" x="2533650" y="4584700"/>
          <p14:tracePt t="83834" x="2146300" y="4400550"/>
          <p14:tracePt t="83834" x="2044700" y="4356100"/>
          <p14:tracePt t="83852" x="1911350" y="4267200"/>
          <p14:tracePt t="83867" x="1803400" y="4108450"/>
          <p14:tracePt t="83884" x="1746250" y="3911600"/>
          <p14:tracePt t="83903" x="1746250" y="3803650"/>
          <p14:tracePt t="83920" x="1790700" y="3663950"/>
          <p14:tracePt t="83936" x="1879600" y="3460750"/>
          <p14:tracePt t="83954" x="1987550" y="3340100"/>
          <p14:tracePt t="83969" x="2178050" y="3130550"/>
          <p14:tracePt t="83985" x="2355850" y="2971800"/>
          <p14:tracePt t="84003" x="2679700" y="2813050"/>
          <p14:tracePt t="84020" x="2851150" y="2762250"/>
          <p14:tracePt t="84035" x="3035300" y="2730500"/>
          <p14:tracePt t="84050" x="3162300" y="2730500"/>
          <p14:tracePt t="84050" x="3257550" y="2730500"/>
          <p14:tracePt t="84067" x="3460750" y="2755900"/>
          <p14:tracePt t="84083" x="3606800" y="2806700"/>
          <p14:tracePt t="84100" x="3752850" y="2927350"/>
          <p14:tracePt t="84100" x="3835400" y="3022600"/>
          <p14:tracePt t="84118" x="3987800" y="3225800"/>
          <p14:tracePt t="84134" x="4114800" y="3543300"/>
          <p14:tracePt t="84150" x="4171950" y="3816350"/>
          <p14:tracePt t="84150" x="4184650" y="3949700"/>
          <p14:tracePt t="84169" x="4178300" y="4140200"/>
          <p14:tracePt t="84184" x="4140200" y="4254500"/>
          <p14:tracePt t="84201" x="4070350" y="4406900"/>
          <p14:tracePt t="84217" x="3943350" y="4584700"/>
          <p14:tracePt t="84234" x="3879850" y="4641850"/>
          <p14:tracePt t="84250" x="3797300" y="4699000"/>
          <p14:tracePt t="84267" x="3619500" y="4743450"/>
          <p14:tracePt t="84267" x="3549650" y="4749800"/>
          <p14:tracePt t="84284" x="3333750" y="4749800"/>
          <p14:tracePt t="84300" x="3060700" y="4699000"/>
          <p14:tracePt t="84317" x="2832100" y="4572000"/>
          <p14:tracePt t="84317" x="2686050" y="4489450"/>
          <p14:tracePt t="84336" x="2540000" y="4381500"/>
          <p14:tracePt t="84351" x="2400300" y="4229100"/>
          <p14:tracePt t="84367" x="2260600" y="3968750"/>
          <p14:tracePt t="84367" x="2222500" y="3892550"/>
          <p14:tracePt t="84385" x="2171700" y="3657600"/>
          <p14:tracePt t="84401" x="2171700" y="3460750"/>
          <p14:tracePt t="84417" x="2235200" y="3276600"/>
          <p14:tracePt t="84433" x="2349500" y="3003550"/>
          <p14:tracePt t="84450" x="2476500" y="2889250"/>
          <p14:tracePt t="84467" x="2654300" y="2787650"/>
          <p14:tracePt t="84484" x="2978150" y="2654300"/>
          <p14:tracePt t="84484" x="3130550" y="2597150"/>
          <p14:tracePt t="84501" x="3225800" y="2578100"/>
          <p14:tracePt t="84519" x="3689350" y="2559050"/>
          <p14:tracePt t="84534" x="3956050" y="2635250"/>
          <p14:tracePt t="84534" x="4089400" y="2673350"/>
          <p14:tracePt t="84551" x="4279900" y="2781300"/>
          <p14:tracePt t="84567" x="4476750" y="2971800"/>
          <p14:tracePt t="84584" x="4616450" y="3143250"/>
          <p14:tracePt t="84584" x="4660900" y="3257550"/>
          <p14:tracePt t="84601" x="4724400" y="3448050"/>
          <p14:tracePt t="84617" x="4724400" y="3600450"/>
          <p14:tracePt t="84634" x="4673600" y="3733800"/>
          <p14:tracePt t="84634" x="4641850" y="3790950"/>
          <p14:tracePt t="84651" x="4546600" y="3937000"/>
          <p14:tracePt t="84667" x="4470400" y="4025900"/>
          <p14:tracePt t="84684" x="4413250" y="4064000"/>
          <p14:tracePt t="84684" x="4400550" y="4076700"/>
          <p14:tracePt t="84702" x="4368800" y="4089400"/>
          <p14:tracePt t="84718" x="4356100" y="4095750"/>
          <p14:tracePt t="84735" x="4330700" y="4089400"/>
          <p14:tracePt t="84735" x="4292600" y="4006850"/>
          <p14:tracePt t="84753" x="4241800" y="3854450"/>
          <p14:tracePt t="84767" x="4235450" y="3657600"/>
          <p14:tracePt t="84783" x="4298950" y="3479800"/>
          <p14:tracePt t="84800" x="4362450" y="3378200"/>
          <p14:tracePt t="84800" x="4381500" y="3346450"/>
          <p14:tracePt t="84819" x="4464050" y="3270250"/>
          <p14:tracePt t="84834" x="4578350" y="3155950"/>
          <p14:tracePt t="84851" x="4679950" y="3054350"/>
          <p14:tracePt t="84868" x="4724400" y="2990850"/>
          <p14:tracePt t="84883" x="4749800" y="2940050"/>
          <p14:tracePt t="84900" x="4756150" y="2901950"/>
          <p14:tracePt t="84917" x="4699000" y="2819400"/>
          <p14:tracePt t="84934" x="4635500" y="2774950"/>
          <p14:tracePt t="84950" x="4578350" y="2724150"/>
          <p14:tracePt t="84967" x="4476750" y="2667000"/>
          <p14:tracePt t="84984" x="4375150" y="2628900"/>
          <p14:tracePt t="85000" x="4273550" y="2616200"/>
          <p14:tracePt t="85017" x="4171950" y="2622550"/>
          <p14:tracePt t="85034" x="4102100" y="2641600"/>
          <p14:tracePt t="85050" x="4019550" y="2679700"/>
          <p14:tracePt t="85066" x="3924300" y="2736850"/>
          <p14:tracePt t="85066" x="3879850" y="2755900"/>
          <p14:tracePt t="85084" x="3816350" y="2806700"/>
          <p14:tracePt t="85100" x="3759200" y="2857500"/>
          <p14:tracePt t="85117" x="3721100" y="2895600"/>
          <p14:tracePt t="85117" x="3695700" y="2933700"/>
          <p14:tracePt t="85135" x="3644900" y="3028950"/>
          <p14:tracePt t="85151" x="3606800" y="3130550"/>
          <p14:tracePt t="85167" x="3575050" y="3219450"/>
          <p14:tracePt t="85167" x="3556000" y="3295650"/>
          <p14:tracePt t="85185" x="3511550" y="3473450"/>
          <p14:tracePt t="85201" x="3505200" y="3587750"/>
          <p14:tracePt t="85217" x="3505200" y="3663950"/>
          <p14:tracePt t="85217" x="3530600" y="3721100"/>
          <p14:tracePt t="85236" x="3568700" y="3848100"/>
          <p14:tracePt t="85251" x="3619500" y="3968750"/>
          <p14:tracePt t="85267" x="3657600" y="4051300"/>
          <p14:tracePt t="85284" x="3784600" y="4235450"/>
          <p14:tracePt t="85301" x="3905250" y="4387850"/>
          <p14:tracePt t="85318" x="4006850" y="4483100"/>
          <p14:tracePt t="85334" x="4064000" y="4533900"/>
          <p14:tracePt t="85334" x="4083050" y="4546600"/>
          <p14:tracePt t="85351" x="4121150" y="4572000"/>
          <p14:tracePt t="85367" x="4152900" y="4584700"/>
          <p14:tracePt t="85384" x="4286250" y="4603750"/>
          <p14:tracePt t="85402" x="4368800" y="4603750"/>
          <p14:tracePt t="85418" x="4464050" y="4559300"/>
          <p14:tracePt t="85434" x="4584700" y="4394200"/>
          <p14:tracePt t="85450" x="4806950" y="3867150"/>
          <p14:tracePt t="85466" x="4857750" y="3575050"/>
          <p14:tracePt t="85483" x="4902200" y="3187700"/>
          <p14:tracePt t="85500" x="4870450" y="2940050"/>
          <p14:tracePt t="85519" x="4800600" y="2825750"/>
          <p14:tracePt t="85533" x="4749800" y="2755900"/>
          <p14:tracePt t="85550" x="4629150" y="2692400"/>
          <p14:tracePt t="85568" x="4514850" y="2641600"/>
          <p14:tracePt t="85584" x="4451350" y="2628900"/>
          <p14:tracePt t="85600" x="4381500" y="2628900"/>
          <p14:tracePt t="85618" x="4343400" y="2635250"/>
          <p14:tracePt t="85634" x="4324350" y="2660650"/>
          <p14:tracePt t="85650" x="4286250" y="2679700"/>
          <p14:tracePt t="85650" x="4273550" y="2686050"/>
          <p14:tracePt t="85668" x="4267200" y="2698750"/>
          <p14:tracePt t="85684" x="4254500" y="2705100"/>
          <p14:tracePt t="85700" x="4241800" y="2711450"/>
          <p14:tracePt t="85700" x="4241800" y="2717800"/>
          <p14:tracePt t="85719" x="4235450" y="2730500"/>
          <p14:tracePt t="85734" x="4235450" y="2736850"/>
          <p14:tracePt t="85790" x="4235450" y="2749550"/>
          <p14:tracePt t="85906" x="4235450" y="2755900"/>
          <p14:tracePt t="86014" x="4235450" y="2762250"/>
          <p14:tracePt t="86042" x="4235450" y="2768600"/>
          <p14:tracePt t="86078" x="4235450" y="2774950"/>
          <p14:tracePt t="86410" x="4241800" y="2774950"/>
          <p14:tracePt t="86475" x="4241800" y="2781300"/>
          <p14:tracePt t="86483" x="4248150" y="2781300"/>
          <p14:tracePt t="86554" x="4248150" y="2787650"/>
          <p14:tracePt t="86561" x="4254500" y="2787650"/>
          <p14:tracePt t="86583" x="4254500" y="2794000"/>
          <p14:tracePt t="86619" x="4260850" y="2794000"/>
          <p14:tracePt t="86635" x="4267200" y="2794000"/>
          <p14:tracePt t="86649" x="4267200" y="2800350"/>
          <p14:tracePt t="86720" x="4273550" y="2806700"/>
          <p14:tracePt t="86806" x="4273550" y="2813050"/>
          <p14:tracePt t="86828" x="4279900" y="2813050"/>
          <p14:tracePt t="86951" x="4286250" y="2813050"/>
          <p14:tracePt t="87059" x="4191000" y="2832100"/>
          <p14:tracePt t="87383" x="4070350" y="2851150"/>
          <p14:tracePt t="87390" x="3841750" y="2889250"/>
          <p14:tracePt t="87400" x="3397250" y="2978150"/>
          <p14:tracePt t="87417" x="2711450" y="3092450"/>
          <p14:tracePt t="87436" x="2393950" y="3124200"/>
          <p14:tracePt t="87451" x="2222500" y="3130550"/>
          <p14:tracePt t="87466" x="2133600" y="3155950"/>
          <p14:tracePt t="87483" x="2000250" y="3175000"/>
          <p14:tracePt t="87499" x="1917700" y="3206750"/>
          <p14:tracePt t="87517" x="1866900" y="3244850"/>
          <p14:tracePt t="87533" x="1803400" y="3359150"/>
          <p14:tracePt t="87550" x="1771650" y="3422650"/>
          <p14:tracePt t="87566" x="1758950" y="3517900"/>
          <p14:tracePt t="87582" x="1758950" y="3651250"/>
          <p14:tracePt t="87582" x="1758950" y="3708400"/>
          <p14:tracePt t="87600" x="1758950" y="3790950"/>
          <p14:tracePt t="87616" x="1758950" y="3867150"/>
          <p14:tracePt t="87633" x="1758950" y="3956050"/>
          <p14:tracePt t="87633" x="1758950" y="4032250"/>
          <p14:tracePt t="87650" x="1758950" y="4178300"/>
          <p14:tracePt t="87666" x="1778000" y="4286250"/>
          <p14:tracePt t="87682" x="1841500" y="4425950"/>
          <p14:tracePt t="87682" x="1885950" y="4483100"/>
          <p14:tracePt t="87700" x="1930400" y="4552950"/>
          <p14:tracePt t="87716" x="1974850" y="4603750"/>
          <p14:tracePt t="87733" x="2025650" y="4641850"/>
          <p14:tracePt t="87749" x="2095500" y="4686300"/>
          <p14:tracePt t="87766" x="2197100" y="4718050"/>
          <p14:tracePt t="87783" x="2317750" y="4737100"/>
          <p14:tracePt t="87799" x="2451100" y="4730750"/>
          <p14:tracePt t="87799" x="2527300" y="4718050"/>
          <p14:tracePt t="87816" x="2641600" y="4667250"/>
          <p14:tracePt t="87832" x="2705100" y="4641850"/>
          <p14:tracePt t="87849" x="2755900" y="4584700"/>
          <p14:tracePt t="87866" x="2794000" y="4521200"/>
          <p14:tracePt t="87882" x="2819400" y="4432300"/>
          <p14:tracePt t="87899" x="2838450" y="4330700"/>
          <p14:tracePt t="87899" x="2844800" y="4267200"/>
          <p14:tracePt t="87918" x="2844800" y="4178300"/>
          <p14:tracePt t="87933" x="2838450" y="4127500"/>
          <p14:tracePt t="87949" x="2813050" y="4089400"/>
          <p14:tracePt t="87966" x="2755900" y="4070350"/>
          <p14:tracePt t="87983" x="2711450" y="4064000"/>
          <p14:tracePt t="87999" x="2692400" y="4064000"/>
          <p14:tracePt t="88016" x="2679700" y="4064000"/>
          <p14:tracePt t="88016" x="2673350" y="4064000"/>
          <p14:tracePt t="88034" x="2667000" y="4064000"/>
          <p14:tracePt t="88049" x="2654300" y="4070350"/>
          <p14:tracePt t="88066" x="2635250" y="4102100"/>
          <p14:tracePt t="88083" x="2635250" y="4127500"/>
          <p14:tracePt t="88098" x="2635250" y="4165600"/>
          <p14:tracePt t="88115" x="2635250" y="4191000"/>
          <p14:tracePt t="88132" x="2635250" y="4216400"/>
          <p14:tracePt t="88148" x="2635250" y="4235450"/>
          <p14:tracePt t="88165" x="2635250" y="4260850"/>
          <p14:tracePt t="88182" x="2635250" y="4311650"/>
          <p14:tracePt t="88199" x="2635250" y="4349750"/>
          <p14:tracePt t="88215" x="2635250" y="4387850"/>
          <p14:tracePt t="88232" x="2635250" y="4406900"/>
          <p14:tracePt t="88249" x="2635250" y="4419600"/>
          <p14:tracePt t="88265" x="2635250" y="4425950"/>
          <p14:tracePt t="88281" x="2635250" y="4438650"/>
          <p14:tracePt t="88299" x="2679700" y="4394200"/>
          <p14:tracePt t="88747" x="2832100" y="4235450"/>
          <p14:tracePt t="88753" x="3111500" y="3962400"/>
          <p14:tracePt t="88769" x="3181350" y="3892550"/>
          <p14:tracePt t="88782" x="3282950" y="3797300"/>
          <p14:tracePt t="88800" x="3302000" y="3765550"/>
          <p14:tracePt t="88814" x="3397250" y="3683000"/>
          <p14:tracePt t="88831" x="3594100" y="3498850"/>
          <p14:tracePt t="88848" x="3702050" y="3409950"/>
          <p14:tracePt t="88865" x="3949700" y="3251200"/>
          <p14:tracePt t="88884" x="4064000" y="3194050"/>
          <p14:tracePt t="88899" x="4184650" y="3136900"/>
          <p14:tracePt t="88915" x="4311650" y="3105150"/>
          <p14:tracePt t="88915" x="4375150" y="3079750"/>
          <p14:tracePt t="88934" x="4464050" y="3060700"/>
          <p14:tracePt t="88949" x="4502150" y="3060700"/>
          <p14:tracePt t="88966" x="4521200" y="3060700"/>
          <p14:tracePt t="88983" x="4521200" y="3054350"/>
          <p14:tracePt t="89084" x="4521200" y="3048000"/>
          <p14:tracePt t="89091" x="4521200" y="3041650"/>
          <p14:tracePt t="89113" x="4514850" y="3041650"/>
          <p14:tracePt t="89171" x="4508500" y="3041650"/>
          <p14:tracePt t="89185" x="4495800" y="3041650"/>
          <p14:tracePt t="89193" x="4470400" y="3054350"/>
          <p14:tracePt t="89201" x="4406900" y="3111500"/>
          <p14:tracePt t="89217" x="4356100" y="3175000"/>
          <p14:tracePt t="89232" x="4318000" y="3219450"/>
          <p14:tracePt t="89232" x="4305300" y="3244850"/>
          <p14:tracePt t="89251" x="4292600" y="3263900"/>
          <p14:tracePt t="89266" x="4273550" y="3276600"/>
          <p14:tracePt t="89282" x="4260850" y="3327400"/>
          <p14:tracePt t="89298" x="4222750" y="3460750"/>
          <p14:tracePt t="89316" x="4197350" y="3530600"/>
          <p14:tracePt t="89332" x="4184650" y="3594100"/>
          <p14:tracePt t="89348" x="4171950" y="3625850"/>
          <p14:tracePt t="89348" x="4165600" y="3644900"/>
          <p14:tracePt t="89366" x="4146550" y="3683000"/>
          <p14:tracePt t="89382" x="4114800" y="3752850"/>
          <p14:tracePt t="89398" x="4083050" y="3841750"/>
          <p14:tracePt t="89398" x="4070350" y="3886200"/>
          <p14:tracePt t="89417" x="4057650" y="3949700"/>
          <p14:tracePt t="89433" x="4057650" y="3981450"/>
          <p14:tracePt t="89449" x="4057650" y="4006850"/>
          <p14:tracePt t="89449" x="4057650" y="4013200"/>
          <p14:tracePt t="89467" x="4057650" y="4019550"/>
          <p14:tracePt t="89482" x="4057650" y="4064000"/>
          <p14:tracePt t="89499" x="4095750" y="4146550"/>
          <p14:tracePt t="89499" x="4108450" y="4203700"/>
          <p14:tracePt t="89518" x="4140200" y="4292600"/>
          <p14:tracePt t="89532" x="4178300" y="4368800"/>
          <p14:tracePt t="89548" x="4191000" y="4394200"/>
          <p14:tracePt t="89565" x="4216400" y="4425950"/>
          <p14:tracePt t="89582" x="4260850" y="4438650"/>
          <p14:tracePt t="89598" x="4362450" y="4438650"/>
          <p14:tracePt t="89614" x="4464050" y="4425950"/>
          <p14:tracePt t="89614" x="4495800" y="4419600"/>
          <p14:tracePt t="89633" x="4546600" y="4406900"/>
          <p14:tracePt t="89650" x="4591050" y="4368800"/>
          <p14:tracePt t="89666" x="4692650" y="4216400"/>
          <p14:tracePt t="89685" x="4737100" y="4102100"/>
          <p14:tracePt t="89702" x="4743450" y="4051300"/>
          <p14:tracePt t="89715" x="4743450" y="4019550"/>
          <p14:tracePt t="89732" x="4743450" y="4006850"/>
          <p14:tracePt t="89748" x="4724400" y="4000500"/>
          <p14:tracePt t="89766" x="4660900" y="4000500"/>
          <p14:tracePt t="89782" x="4419600" y="4032250"/>
          <p14:tracePt t="89799" x="4273550" y="4121150"/>
          <p14:tracePt t="89814" x="4083050" y="4260850"/>
          <p14:tracePt t="89831" x="3905250" y="4368800"/>
          <p14:tracePt t="89847" x="3511550" y="4635500"/>
          <p14:tracePt t="89864" x="3251200" y="4806950"/>
          <p14:tracePt t="89881" x="2940050" y="4933950"/>
          <p14:tracePt t="89881" x="2838450" y="4972050"/>
          <p14:tracePt t="89899" x="2686050" y="4997450"/>
          <p14:tracePt t="89915" x="2559050" y="5010150"/>
          <p14:tracePt t="89931" x="2482850" y="5010150"/>
          <p14:tracePt t="89931" x="2463800" y="5010150"/>
          <p14:tracePt t="89950" x="2419350" y="5010150"/>
          <p14:tracePt t="89965" x="2381250" y="5029200"/>
          <p14:tracePt t="89982" x="2330450" y="5035550"/>
          <p14:tracePt t="89998" x="2286000" y="5041900"/>
          <p14:tracePt t="90016" x="2247900" y="5054600"/>
          <p14:tracePt t="90032" x="2222500" y="5054600"/>
          <p14:tracePt t="90048" x="2159000" y="5067300"/>
          <p14:tracePt t="90066" x="2108200" y="5067300"/>
          <p14:tracePt t="90082" x="2070100" y="5067300"/>
          <p14:tracePt t="90098" x="2019300" y="5067300"/>
          <p14:tracePt t="90098" x="1993900" y="5067300"/>
          <p14:tracePt t="90116" x="1981200" y="5067300"/>
          <p14:tracePt t="90131" x="1974850" y="5067300"/>
          <p14:tracePt t="90148" x="1962150" y="5067300"/>
          <p14:tracePt t="90165" x="1943100" y="5067300"/>
          <p14:tracePt t="90181" x="1955800" y="5067300"/>
          <p14:tracePt t="90274" x="1962150" y="5067300"/>
          <p14:tracePt t="90289" x="1968500" y="5067300"/>
          <p14:tracePt t="90296" x="1974850" y="5067300"/>
          <p14:tracePt t="90317" x="1981200" y="5067300"/>
          <p14:tracePt t="90324" x="2000250" y="5067300"/>
          <p14:tracePt t="90353" x="2006600" y="5067300"/>
          <p14:tracePt t="90360" x="2025650" y="5067300"/>
          <p14:tracePt t="90367" x="2082800" y="5067300"/>
          <p14:tracePt t="90383" x="2139950" y="5067300"/>
          <p14:tracePt t="90398" x="2184400" y="5067300"/>
          <p14:tracePt t="90415" x="2203450" y="5067300"/>
          <p14:tracePt t="90431" x="2222500" y="5067300"/>
          <p14:tracePt t="90449" x="2279650" y="5067300"/>
          <p14:tracePt t="90465" x="2419350" y="5067300"/>
          <p14:tracePt t="90465" x="2508250" y="5054600"/>
          <p14:tracePt t="90484" x="2654300" y="5048250"/>
          <p14:tracePt t="90498" x="2876550" y="5029200"/>
          <p14:tracePt t="90518" x="3041650" y="5029200"/>
          <p14:tracePt t="90531" x="3187700" y="5029200"/>
          <p14:tracePt t="90548" x="3219450" y="5029200"/>
          <p14:tracePt t="90564" x="3232150" y="5029200"/>
          <p14:tracePt t="90580" x="3244850" y="5029200"/>
          <p14:tracePt t="90598" x="3295650" y="5029200"/>
          <p14:tracePt t="90614" x="3327400" y="5029200"/>
          <p14:tracePt t="90631" x="3340100" y="5029200"/>
          <p14:tracePt t="90647" x="3352800" y="5029200"/>
          <p14:tracePt t="93295" x="3352800" y="5010150"/>
          <p14:tracePt t="94057" x="3352800" y="4991100"/>
          <p14:tracePt t="94064" x="3346450" y="4972050"/>
          <p14:tracePt t="94072" x="3340100" y="4965700"/>
          <p14:tracePt t="94079" x="3333750" y="4953000"/>
          <p14:tracePt t="94096" x="3302000" y="4940300"/>
          <p14:tracePt t="94112" x="3276600" y="4914900"/>
          <p14:tracePt t="94129" x="3232150" y="4889500"/>
          <p14:tracePt t="94146" x="3194050" y="4864100"/>
          <p14:tracePt t="94162" x="3168650" y="4851400"/>
          <p14:tracePt t="94179" x="3117850" y="4768850"/>
          <p14:tracePt t="94195" x="3086100" y="4679950"/>
          <p14:tracePt t="94213" x="3054350" y="4565650"/>
          <p14:tracePt t="94229" x="3067050" y="4171950"/>
          <p14:tracePt t="94246" x="3117850" y="3924300"/>
          <p14:tracePt t="94263" x="3130550" y="3746500"/>
          <p14:tracePt t="94280" x="3136900" y="3632200"/>
          <p14:tracePt t="94297" x="3136900" y="3568700"/>
          <p14:tracePt t="94313" x="3155950" y="3448050"/>
          <p14:tracePt t="94330" x="3155950" y="3346450"/>
          <p14:tracePt t="94347" x="3155950" y="3321050"/>
          <p14:tracePt t="94363" x="3155950" y="3308350"/>
          <p14:tracePt t="94380" x="3149600" y="3308350"/>
          <p14:tracePt t="94404" x="3143250" y="3314700"/>
          <p14:tracePt t="94413" x="3136900" y="3333750"/>
          <p14:tracePt t="94430" x="3124200" y="3371850"/>
          <p14:tracePt t="94430" x="3098800" y="3409950"/>
          <p14:tracePt t="94448" x="3079750" y="3454400"/>
          <p14:tracePt t="94464" x="3060700" y="3498850"/>
          <p14:tracePt t="94481" x="2997200" y="3683000"/>
          <p14:tracePt t="94499" x="2946400" y="3797300"/>
          <p14:tracePt t="94514" x="2921000" y="3898900"/>
          <p14:tracePt t="94529" x="2901950" y="4006850"/>
          <p14:tracePt t="94546" x="2901950" y="4076700"/>
          <p14:tracePt t="94546" x="2901950" y="4089400"/>
          <p14:tracePt t="94563" x="2901950" y="4114800"/>
          <p14:tracePt t="94579" x="2901950" y="4146550"/>
          <p14:tracePt t="94597" x="2895600" y="4235450"/>
          <p14:tracePt t="94615" x="2895600" y="4375150"/>
          <p14:tracePt t="94630" x="2895600" y="4514850"/>
          <p14:tracePt t="94646" x="2895600" y="4584700"/>
          <p14:tracePt t="94646" x="2895600" y="4603750"/>
          <p14:tracePt t="94664" x="2895600" y="4648200"/>
          <p14:tracePt t="94679" x="2895600" y="4686300"/>
          <p14:tracePt t="94696" x="2895600" y="4749800"/>
          <p14:tracePt t="94712" x="2895600" y="4902200"/>
          <p14:tracePt t="94729" x="2895600" y="4978400"/>
          <p14:tracePt t="94746" x="2895600" y="5010150"/>
          <p14:tracePt t="94763" x="2895600" y="5035550"/>
          <p14:tracePt t="94780" x="2895600" y="5041900"/>
          <p14:tracePt t="94796" x="2895600" y="5054600"/>
          <p14:tracePt t="94813" x="2895600" y="5060950"/>
          <p14:tracePt t="94830" x="2895600" y="5073650"/>
          <p14:tracePt t="94846" x="2895600" y="5080000"/>
          <p14:tracePt t="107126" x="2978150" y="5080000"/>
          <p14:tracePt t="107222" x="3162300" y="5060950"/>
          <p14:tracePt t="107230" x="3276600" y="5048250"/>
          <p14:tracePt t="107240" x="3581400" y="5010150"/>
          <p14:tracePt t="107257" x="3924300" y="4933950"/>
          <p14:tracePt t="107274" x="4152900" y="4870450"/>
          <p14:tracePt t="107290" x="4286250" y="4838700"/>
          <p14:tracePt t="107307" x="4406900" y="4775200"/>
          <p14:tracePt t="107325" x="4476750" y="4724400"/>
          <p14:tracePt t="107340" x="4546600" y="4679950"/>
          <p14:tracePt t="107357" x="4622800" y="4546600"/>
          <p14:tracePt t="107357" x="4654550" y="4432300"/>
          <p14:tracePt t="107375" x="4679950" y="4273550"/>
          <p14:tracePt t="107390" x="4679950" y="4127500"/>
          <p14:tracePt t="107407" x="4635500" y="3949700"/>
          <p14:tracePt t="107407" x="4603750" y="3892550"/>
          <p14:tracePt t="107425" x="4546600" y="3778250"/>
          <p14:tracePt t="107440" x="4464050" y="3651250"/>
          <p14:tracePt t="107457" x="4368800" y="3517900"/>
          <p14:tracePt t="107457" x="4318000" y="3454400"/>
          <p14:tracePt t="107475" x="4229100" y="3371850"/>
          <p14:tracePt t="107490" x="4165600" y="3321050"/>
          <p14:tracePt t="107507" x="4108450" y="3270250"/>
          <p14:tracePt t="107525" x="3981450" y="3194050"/>
          <p14:tracePt t="107541" x="3867150" y="3136900"/>
          <p14:tracePt t="107557" x="3778250" y="3105150"/>
          <p14:tracePt t="107574" x="3708400" y="3073400"/>
          <p14:tracePt t="107574" x="3683000" y="3067050"/>
          <p14:tracePt t="107591" x="3581400" y="3048000"/>
          <p14:tracePt t="107607" x="3460750" y="3028950"/>
          <p14:tracePt t="107623" x="3314700" y="3035300"/>
          <p14:tracePt t="107623" x="3225800" y="3048000"/>
          <p14:tracePt t="107641" x="3067050" y="3092450"/>
          <p14:tracePt t="107657" x="2940050" y="3124200"/>
          <p14:tracePt t="107673" x="2870200" y="3155950"/>
          <p14:tracePt t="107690" x="2762250" y="3206750"/>
          <p14:tracePt t="107707" x="2660650" y="3251200"/>
          <p14:tracePt t="107724" x="2552700" y="3327400"/>
          <p14:tracePt t="107740" x="2444750" y="3416300"/>
          <p14:tracePt t="107757" x="2393950" y="3479800"/>
          <p14:tracePt t="107773" x="2349500" y="3530600"/>
          <p14:tracePt t="107790" x="2298700" y="3594100"/>
          <p14:tracePt t="107807" x="2273300" y="3632200"/>
          <p14:tracePt t="107823" x="2241550" y="3689350"/>
          <p14:tracePt t="107840" x="2216150" y="3746500"/>
          <p14:tracePt t="107840" x="2197100" y="3784600"/>
          <p14:tracePt t="107858" x="2178050" y="3848100"/>
          <p14:tracePt t="107873" x="2171700" y="3886200"/>
          <p14:tracePt t="107890" x="2171700" y="3911600"/>
          <p14:tracePt t="107890" x="2171700" y="3937000"/>
          <p14:tracePt t="107908" x="2171700" y="3975100"/>
          <p14:tracePt t="107924" x="2203450" y="4038600"/>
          <p14:tracePt t="107941" x="2222500" y="4114800"/>
          <p14:tracePt t="107956" x="2292350" y="4241800"/>
          <p14:tracePt t="107973" x="2311400" y="4292600"/>
          <p14:tracePt t="107989" x="2336800" y="4324350"/>
          <p14:tracePt t="108007" x="2400300" y="4400550"/>
          <p14:tracePt t="108025" x="2476500" y="4476750"/>
          <p14:tracePt t="108040" x="2578100" y="4578350"/>
          <p14:tracePt t="108057" x="2686050" y="4673600"/>
          <p14:tracePt t="108074" x="2755900" y="4711700"/>
          <p14:tracePt t="108090" x="2838450" y="4749800"/>
          <p14:tracePt t="108107" x="2990850" y="4768850"/>
          <p14:tracePt t="108124" x="3067050" y="4768850"/>
          <p14:tracePt t="108140" x="3175000" y="4768850"/>
          <p14:tracePt t="108157" x="3321050" y="4768850"/>
          <p14:tracePt t="108157" x="3378200" y="4762500"/>
          <p14:tracePt t="108175" x="3498850" y="4749800"/>
          <p14:tracePt t="108191" x="3619500" y="4730750"/>
          <p14:tracePt t="108207" x="3727450" y="4699000"/>
          <p14:tracePt t="108207" x="3771900" y="4686300"/>
          <p14:tracePt t="108225" x="3848100" y="4654550"/>
          <p14:tracePt t="108240" x="3911600" y="4616450"/>
          <p14:tracePt t="108256" x="4006850" y="4540250"/>
          <p14:tracePt t="108273" x="4165600" y="4400550"/>
          <p14:tracePt t="108290" x="4254500" y="4286250"/>
          <p14:tracePt t="108306" x="4324350" y="4127500"/>
          <p14:tracePt t="108323" x="4349750" y="4006850"/>
          <p14:tracePt t="108323" x="4349750" y="3924300"/>
          <p14:tracePt t="108341" x="4349750" y="3683000"/>
          <p14:tracePt t="108356" x="4330700" y="3498850"/>
          <p14:tracePt t="108373" x="4286250" y="3270250"/>
          <p14:tracePt t="108373" x="4248150" y="3194050"/>
          <p14:tracePt t="108390" x="4171950" y="3067050"/>
          <p14:tracePt t="108406" x="4102100" y="2990850"/>
          <p14:tracePt t="108423" x="4044950" y="2921000"/>
          <p14:tracePt t="108423" x="4000500" y="2889250"/>
          <p14:tracePt t="108441" x="3879850" y="2819400"/>
          <p14:tracePt t="108456" x="3759200" y="2755900"/>
          <p14:tracePt t="108473" x="3670300" y="2736850"/>
          <p14:tracePt t="108489" x="3473450" y="2717800"/>
          <p14:tracePt t="108506" x="3321050" y="2730500"/>
          <p14:tracePt t="108523" x="3181350" y="2762250"/>
          <p14:tracePt t="108540" x="2940050" y="2870200"/>
          <p14:tracePt t="108556" x="2851150" y="2895600"/>
          <p14:tracePt t="108573" x="2781300" y="2940050"/>
          <p14:tracePt t="108590" x="2711450" y="2984500"/>
          <p14:tracePt t="108590" x="2679700" y="3016250"/>
          <p14:tracePt t="108607" x="2603500" y="3073400"/>
          <p14:tracePt t="108623" x="2540000" y="3143250"/>
          <p14:tracePt t="108640" x="2489200" y="3206750"/>
          <p14:tracePt t="108640" x="2463800" y="3244850"/>
          <p14:tracePt t="108657" x="2438400" y="3282950"/>
          <p14:tracePt t="108673" x="2406650" y="3333750"/>
          <p14:tracePt t="108690" x="2387600" y="3416300"/>
          <p14:tracePt t="108706" x="2374900" y="3568700"/>
          <p14:tracePt t="108723" x="2374900" y="3651250"/>
          <p14:tracePt t="108739" x="2387600" y="3708400"/>
          <p14:tracePt t="108756" x="2419350" y="3810000"/>
          <p14:tracePt t="108773" x="2463800" y="3898900"/>
          <p14:tracePt t="108789" x="2508250" y="3949700"/>
          <p14:tracePt t="108806" x="2616200" y="4070350"/>
          <p14:tracePt t="108824" x="2705100" y="4159250"/>
          <p14:tracePt t="108839" x="2774950" y="4222750"/>
          <p14:tracePt t="108856" x="2813050" y="4279900"/>
          <p14:tracePt t="108856" x="2838450" y="4298950"/>
          <p14:tracePt t="108874" x="2882900" y="4349750"/>
          <p14:tracePt t="108889" x="2933700" y="4387850"/>
          <p14:tracePt t="108906" x="3009900" y="4438650"/>
          <p14:tracePt t="108923" x="3168650" y="4521200"/>
          <p14:tracePt t="108940" x="3270250" y="4552950"/>
          <p14:tracePt t="108957" x="3308350" y="4565650"/>
          <p14:tracePt t="108973" x="3365500" y="4584700"/>
          <p14:tracePt t="108989" x="3416300" y="4584700"/>
          <p14:tracePt t="109005" x="3498850" y="4578350"/>
          <p14:tracePt t="109023" x="3632200" y="4565650"/>
          <p14:tracePt t="109023" x="3663950" y="4565650"/>
          <p14:tracePt t="109039" x="3733800" y="4552950"/>
          <p14:tracePt t="109056" x="3771900" y="4546600"/>
          <p14:tracePt t="109073" x="3867150" y="4521200"/>
          <p14:tracePt t="109090" x="3949700" y="4489450"/>
          <p14:tracePt t="109106" x="4025900" y="4451350"/>
          <p14:tracePt t="109123" x="4064000" y="4425950"/>
          <p14:tracePt t="109123" x="4083050" y="4406900"/>
          <p14:tracePt t="109141" x="4127500" y="4394200"/>
          <p14:tracePt t="109156" x="4171950" y="4368800"/>
          <p14:tracePt t="109173" x="4216400" y="4337050"/>
          <p14:tracePt t="109173" x="4254500" y="4311650"/>
          <p14:tracePt t="109191" x="4324350" y="4273550"/>
          <p14:tracePt t="109207" x="4375150" y="4248150"/>
          <p14:tracePt t="109223" x="4400550" y="4241800"/>
          <p14:tracePt t="109240" x="4432300" y="4229100"/>
          <p14:tracePt t="109256" x="4438650" y="4216400"/>
          <p14:tracePt t="109273" x="4457700" y="4210050"/>
          <p14:tracePt t="109289" x="4470400" y="4203700"/>
          <p14:tracePt t="109307" x="4483100" y="4197350"/>
          <p14:tracePt t="109323" x="4489450" y="4197350"/>
          <p14:tracePt t="109339" x="4489450" y="4191000"/>
          <p14:tracePt t="109450" x="4495800" y="4165600"/>
          <p14:tracePt t="109458" x="4502150" y="4152900"/>
          <p14:tracePt t="109465" x="4502150" y="4140200"/>
          <p14:tracePt t="109474" x="4502150" y="4133850"/>
          <p14:tracePt t="109490" x="4508500" y="4076700"/>
          <p14:tracePt t="109509" x="4508500" y="4064000"/>
          <p14:tracePt t="109524" x="4508500" y="4051300"/>
          <p14:tracePt t="109542" x="4508500" y="4013200"/>
          <p14:tracePt t="109559" x="4508500" y="3994150"/>
          <p14:tracePt t="109573" x="4508500" y="3987800"/>
          <p14:tracePt t="109589" x="4508500" y="3981450"/>
          <p14:tracePt t="109608" x="4445000" y="3917950"/>
          <p14:tracePt t="110264" x="4279900" y="3822700"/>
          <p14:tracePt t="110272" x="4089400" y="3721100"/>
          <p14:tracePt t="110278" x="3968750" y="3657600"/>
          <p14:tracePt t="110288" x="3765550" y="3575050"/>
          <p14:tracePt t="110306" x="3543300" y="3524250"/>
          <p14:tracePt t="110324" x="3460750" y="3517900"/>
          <p14:tracePt t="110339" x="3397250" y="3517900"/>
          <p14:tracePt t="110356" x="3321050" y="3517900"/>
          <p14:tracePt t="110356" x="3276600" y="3530600"/>
          <p14:tracePt t="110373" x="3194050" y="3549650"/>
          <p14:tracePt t="110389" x="3124200" y="3587750"/>
          <p14:tracePt t="110406" x="3079750" y="3625850"/>
          <p14:tracePt t="110406" x="3048000" y="3651250"/>
          <p14:tracePt t="110423" x="3016250" y="3689350"/>
          <p14:tracePt t="110439" x="2997200" y="3721100"/>
          <p14:tracePt t="110456" x="2971800" y="3746500"/>
          <p14:tracePt t="110472" x="2946400" y="3803650"/>
          <p14:tracePt t="110489" x="2940050" y="3816350"/>
          <p14:tracePt t="110505" x="2927350" y="3829050"/>
          <p14:tracePt t="110505" x="2927350" y="3835400"/>
          <p14:tracePt t="110525" x="2921000" y="3841750"/>
          <p14:tracePt t="110525" x="2914650" y="3848100"/>
          <p14:tracePt t="110539" x="2914650" y="3854450"/>
          <p14:tracePt t="110555" x="2914650" y="3860800"/>
          <p14:tracePt t="111458" x="2940050" y="3841750"/>
          <p14:tracePt t="111663" x="2978150" y="3810000"/>
          <p14:tracePt t="111670" x="3016250" y="3771900"/>
          <p14:tracePt t="111677" x="3054350" y="3740150"/>
          <p14:tracePt t="111688" x="3111500" y="3695700"/>
          <p14:tracePt t="111688" x="3124200" y="3683000"/>
          <p14:tracePt t="111706" x="3155950" y="3670300"/>
          <p14:tracePt t="111722" x="3187700" y="3638550"/>
          <p14:tracePt t="111738" x="3263900" y="3613150"/>
          <p14:tracePt t="111738" x="3321050" y="3594100"/>
          <p14:tracePt t="111757" x="3371850" y="3575050"/>
          <p14:tracePt t="111772" x="3441700" y="3556000"/>
          <p14:tracePt t="111788" x="3467100" y="3543300"/>
          <p14:tracePt t="111805" x="3530600" y="3530600"/>
          <p14:tracePt t="111823" x="3606800" y="3517900"/>
          <p14:tracePt t="111838" x="3714750" y="3517900"/>
          <p14:tracePt t="111855" x="3803650" y="3524250"/>
          <p14:tracePt t="111855" x="3835400" y="3530600"/>
          <p14:tracePt t="111872" x="3905250" y="3562350"/>
          <p14:tracePt t="111888" x="3981450" y="3606800"/>
          <p14:tracePt t="111905" x="4095750" y="3657600"/>
          <p14:tracePt t="111905" x="4140200" y="3689350"/>
          <p14:tracePt t="111923" x="4235450" y="3714750"/>
          <p14:tracePt t="111939" x="4298950" y="3752850"/>
          <p14:tracePt t="111955" x="4381500" y="3797300"/>
          <p14:tracePt t="111971" x="4514850" y="3873500"/>
          <p14:tracePt t="111988" x="4559300" y="3917950"/>
          <p14:tracePt t="112005" x="4584700" y="3937000"/>
          <p14:tracePt t="112022" x="4610100" y="3975100"/>
          <p14:tracePt t="112038" x="4622800" y="4000500"/>
          <p14:tracePt t="112054" x="4635500" y="4038600"/>
          <p14:tracePt t="112071" x="4648200" y="4089400"/>
          <p14:tracePt t="112090" x="4648200" y="4102100"/>
          <p14:tracePt t="112106" x="4648200" y="4108450"/>
          <p14:tracePt t="112122" x="4648200" y="4127500"/>
          <p14:tracePt t="112140" x="4648200" y="4140200"/>
          <p14:tracePt t="112155" x="4648200" y="4146550"/>
          <p14:tracePt t="112182" x="4648200" y="4152900"/>
          <p14:tracePt t="112268" x="4648200" y="4159250"/>
          <p14:tracePt t="112586" x="4648200" y="4171950"/>
          <p14:tracePt t="112672" x="4635500" y="4178300"/>
          <p14:tracePt t="112679" x="4629150" y="4184650"/>
          <p14:tracePt t="112693" x="4622800" y="4191000"/>
          <p14:tracePt t="112704" x="4597400" y="4203700"/>
          <p14:tracePt t="112721" x="4578350" y="4222750"/>
          <p14:tracePt t="112738" x="4565650" y="4235450"/>
          <p14:tracePt t="112755" x="4540250" y="4267200"/>
          <p14:tracePt t="112772" x="4470400" y="4330700"/>
          <p14:tracePt t="112789" x="4413250" y="4400550"/>
          <p14:tracePt t="112805" x="4305300" y="4495800"/>
          <p14:tracePt t="112821" x="4095750" y="4660900"/>
          <p14:tracePt t="112840" x="3975100" y="4756150"/>
          <p14:tracePt t="112857" x="3873500" y="4819650"/>
          <p14:tracePt t="112871" x="3721100" y="4895850"/>
          <p14:tracePt t="112889" x="3638550" y="4959350"/>
          <p14:tracePt t="112905" x="3524250" y="5060950"/>
          <p14:tracePt t="112922" x="3340100" y="5207000"/>
          <p14:tracePt t="112939" x="3238500" y="5270500"/>
          <p14:tracePt t="112956" x="3162300" y="5308600"/>
          <p14:tracePt t="112974" x="3098800" y="5340350"/>
          <p14:tracePt t="112988" x="3048000" y="5359400"/>
          <p14:tracePt t="113004" x="3016250" y="5372100"/>
          <p14:tracePt t="113021" x="3009900" y="5372100"/>
          <p14:tracePt t="113036" x="2997200" y="5372100"/>
          <p14:tracePt t="113036" x="2965450" y="5378450"/>
          <p14:tracePt t="113054" x="2914650" y="5391150"/>
          <p14:tracePt t="113070" x="2838450" y="5403850"/>
          <p14:tracePt t="113087" x="2800350" y="5416550"/>
          <p14:tracePt t="113087" x="2787650" y="5422900"/>
          <p14:tracePt t="113105" x="2768600" y="5422900"/>
          <p14:tracePt t="113121" x="2762250" y="5422900"/>
          <p14:tracePt t="113138" x="2749550" y="5422900"/>
          <p14:tracePt t="113155" x="2736850" y="5422900"/>
          <p14:tracePt t="113171" x="2743200" y="5422900"/>
          <p14:tracePt t="113335" x="2749550" y="5422900"/>
          <p14:tracePt t="113400" x="2755900" y="5422900"/>
          <p14:tracePt t="113429" x="2755900" y="5416550"/>
          <p14:tracePt t="113437" x="2762250" y="5416550"/>
          <p14:tracePt t="113458" x="2762250" y="5410200"/>
          <p14:tracePt t="113523" x="2768600" y="5410200"/>
          <p14:tracePt t="113724" x="2774950" y="5410200"/>
          <p14:tracePt t="113732" x="2787650" y="5410200"/>
          <p14:tracePt t="113746" x="2800350" y="5403850"/>
          <p14:tracePt t="113754" x="2851150" y="5378450"/>
          <p14:tracePt t="113771" x="3016250" y="5327650"/>
          <p14:tracePt t="113790" x="3117850" y="5276850"/>
          <p14:tracePt t="113804" x="3244850" y="5207000"/>
          <p14:tracePt t="113820" x="3378200" y="5130800"/>
          <p14:tracePt t="113837" x="3473450" y="5073650"/>
          <p14:tracePt t="113837" x="3511550" y="5041900"/>
          <p14:tracePt t="113856" x="3594100" y="4997450"/>
          <p14:tracePt t="113872" x="3721100" y="4933950"/>
          <p14:tracePt t="113888" x="3905250" y="4826000"/>
          <p14:tracePt t="113907" x="4025900" y="4730750"/>
          <p14:tracePt t="113921" x="4140200" y="4629150"/>
          <p14:tracePt t="113937" x="4229100" y="4559300"/>
          <p14:tracePt t="113937" x="4273550" y="4533900"/>
          <p14:tracePt t="113956" x="4324350" y="4483100"/>
          <p14:tracePt t="113971" x="4406900" y="4362450"/>
          <p14:tracePt t="113988" x="4514850" y="4203700"/>
          <p14:tracePt t="113988" x="4546600" y="4140200"/>
          <p14:tracePt t="114005" x="4641850" y="3981450"/>
          <p14:tracePt t="114020" x="4730750" y="3803650"/>
          <p14:tracePt t="114037" x="4768850" y="3702050"/>
          <p14:tracePt t="114054" x="4781550" y="3644900"/>
          <p14:tracePt t="114054" x="4787900" y="3606800"/>
          <p14:tracePt t="114071" x="4806950" y="3479800"/>
          <p14:tracePt t="114087" x="4819650" y="3359150"/>
          <p14:tracePt t="114104" x="4826000" y="3289300"/>
          <p14:tracePt t="114120" x="4826000" y="3219450"/>
          <p14:tracePt t="114138" x="4826000" y="3175000"/>
          <p14:tracePt t="114154" x="4806950" y="3086100"/>
          <p14:tracePt t="114173" x="4781550" y="3041650"/>
          <p14:tracePt t="114187" x="4749800" y="2997200"/>
          <p14:tracePt t="114204" x="4730750" y="2965450"/>
          <p14:tracePt t="114204" x="4711700" y="2952750"/>
          <p14:tracePt t="114222" x="4686300" y="2946400"/>
          <p14:tracePt t="114238" x="4673600" y="2933700"/>
          <p14:tracePt t="114254" x="4635500" y="2927350"/>
          <p14:tracePt t="114254" x="4578350" y="2927350"/>
          <p14:tracePt t="114273" x="4406900" y="2959100"/>
          <p14:tracePt t="114288" x="4305300" y="2997200"/>
          <p14:tracePt t="114304" x="4229100" y="3041650"/>
          <p14:tracePt t="114321" x="4083050" y="3136900"/>
          <p14:tracePt t="114338" x="3987800" y="3194050"/>
          <p14:tracePt t="114354" x="3911600" y="3251200"/>
          <p14:tracePt t="114371" x="3867150" y="3314700"/>
          <p14:tracePt t="114389" x="3841750" y="3378200"/>
          <p14:tracePt t="114405" x="3829050" y="3435350"/>
          <p14:tracePt t="114421" x="3822700" y="3467100"/>
          <p14:tracePt t="114421" x="3822700" y="3498850"/>
          <p14:tracePt t="114439" x="3822700" y="3536950"/>
          <p14:tracePt t="114454" x="3822700" y="3594100"/>
          <p14:tracePt t="114471" x="3822700" y="3644900"/>
          <p14:tracePt t="114471" x="3822700" y="3670300"/>
          <p14:tracePt t="114489" x="3822700" y="3708400"/>
          <p14:tracePt t="114505" x="3829050" y="3765550"/>
          <p14:tracePt t="114522" x="3835400" y="3816350"/>
          <p14:tracePt t="114537" x="3886200" y="3962400"/>
          <p14:tracePt t="114554" x="3898900" y="4032250"/>
          <p14:tracePt t="114571" x="3905250" y="4057650"/>
          <p14:tracePt t="114587" x="3905250" y="4083050"/>
          <p14:tracePt t="114587" x="3911600" y="4089400"/>
          <p14:tracePt t="114605" x="3917950" y="4133850"/>
          <p14:tracePt t="114622" x="3949700" y="4165600"/>
          <p14:tracePt t="114638" x="3994150" y="4254500"/>
          <p14:tracePt t="114655" x="4006850" y="4292600"/>
          <p14:tracePt t="114671" x="4013200" y="4305300"/>
          <p14:tracePt t="114687" x="4013200" y="4324350"/>
          <p14:tracePt t="114687" x="4019550" y="4324350"/>
          <p14:tracePt t="114705" x="4032250" y="4343400"/>
          <p14:tracePt t="114721" x="4070350" y="4362450"/>
          <p14:tracePt t="114737" x="4114800" y="4394200"/>
          <p14:tracePt t="114737" x="4146550" y="4413250"/>
          <p14:tracePt t="114756" x="4184650" y="4425950"/>
          <p14:tracePt t="114771" x="4222750" y="4445000"/>
          <p14:tracePt t="114789" x="4273550" y="4451350"/>
          <p14:tracePt t="114807" x="4286250" y="4451350"/>
          <p14:tracePt t="114820" x="4337050" y="4451350"/>
          <p14:tracePt t="114837" x="4381500" y="4432300"/>
          <p14:tracePt t="114853" x="4413250" y="4419600"/>
          <p14:tracePt t="114853" x="4438650" y="4406900"/>
          <p14:tracePt t="114871" x="4464050" y="4375150"/>
          <p14:tracePt t="114887" x="4514850" y="4337050"/>
          <p14:tracePt t="114903" x="4578350" y="4267200"/>
          <p14:tracePt t="114921" x="4622800" y="4203700"/>
          <p14:tracePt t="114937" x="4654550" y="4140200"/>
          <p14:tracePt t="114953" x="4667250" y="4089400"/>
          <p14:tracePt t="114953" x="4673600" y="4070350"/>
          <p14:tracePt t="114972" x="4679950" y="4032250"/>
          <p14:tracePt t="114987" x="4679950" y="3994150"/>
          <p14:tracePt t="115004" x="4679950" y="3943350"/>
          <p14:tracePt t="115004" x="4679950" y="3911600"/>
          <p14:tracePt t="115023" x="4679950" y="3841750"/>
          <p14:tracePt t="115037" x="4673600" y="3771900"/>
          <p14:tracePt t="115053" x="4654550" y="3702050"/>
          <p14:tracePt t="115069" x="4597400" y="3632200"/>
          <p14:tracePt t="115087" x="4552950" y="3594100"/>
          <p14:tracePt t="115104" x="4514850" y="3536950"/>
          <p14:tracePt t="115120" x="4451350" y="3460750"/>
          <p14:tracePt t="115138" x="4419600" y="3422650"/>
          <p14:tracePt t="115154" x="4406900" y="3403600"/>
          <p14:tracePt t="115170" x="4362450" y="3365500"/>
          <p14:tracePt t="115170" x="4343400" y="3352800"/>
          <p14:tracePt t="115188" x="4305300" y="3327400"/>
          <p14:tracePt t="115204" x="4279900" y="3308350"/>
          <p14:tracePt t="115220" x="4260850" y="3302000"/>
          <p14:tracePt t="115220" x="4241800" y="3295650"/>
          <p14:tracePt t="115240" x="4222750" y="3282950"/>
          <p14:tracePt t="115254" x="4203700" y="3276600"/>
          <p14:tracePt t="115270" x="4184650" y="3257550"/>
          <p14:tracePt t="115287" x="4171950" y="3251200"/>
          <p14:tracePt t="115304" x="4165600" y="3251200"/>
          <p14:tracePt t="115319" x="4152900" y="3251200"/>
          <p14:tracePt t="115336" x="4140200" y="3251200"/>
          <p14:tracePt t="115354" x="4133850" y="3251200"/>
          <p14:tracePt t="115433" x="4133850" y="3257550"/>
          <p14:tracePt t="115440" x="4121150" y="3270250"/>
          <p14:tracePt t="115456" x="4114800" y="3282950"/>
          <p14:tracePt t="115472" x="4095750" y="3295650"/>
          <p14:tracePt t="115487" x="4089400" y="3302000"/>
          <p14:tracePt t="115504" x="4083050" y="3321050"/>
          <p14:tracePt t="115522" x="4083050" y="3333750"/>
          <p14:tracePt t="115537" x="4083050" y="3340100"/>
          <p14:tracePt t="115553" x="4083050" y="3346450"/>
          <p14:tracePt t="115570" x="4083050" y="3371850"/>
          <p14:tracePt t="115587" x="4083050" y="3378200"/>
          <p14:tracePt t="115603" x="4083050" y="3390900"/>
          <p14:tracePt t="115622" x="4083050" y="3409950"/>
          <p14:tracePt t="115637" x="4083050" y="3416300"/>
          <p14:tracePt t="115653" x="4083050" y="3422650"/>
          <p14:tracePt t="115670" x="4083050" y="3429000"/>
          <p14:tracePt t="115687" x="4083050" y="3435350"/>
          <p14:tracePt t="115800" x="4083050" y="3441700"/>
          <p14:tracePt t="115895" x="4083050" y="3454400"/>
          <p14:tracePt t="115959" x="4076700" y="3454400"/>
          <p14:tracePt t="115966" x="4076700" y="3460750"/>
          <p14:tracePt t="115973" x="4070350" y="3467100"/>
          <p14:tracePt t="115986" x="4038600" y="3505200"/>
          <p14:tracePt t="116005" x="4006850" y="3549650"/>
          <p14:tracePt t="116021" x="3949700" y="3625850"/>
          <p14:tracePt t="116037" x="3886200" y="3714750"/>
          <p14:tracePt t="116037" x="3860800" y="3752850"/>
          <p14:tracePt t="116053" x="3778250" y="3822700"/>
          <p14:tracePt t="116069" x="3619500" y="3917950"/>
          <p14:tracePt t="116086" x="3505200" y="4000500"/>
          <p14:tracePt t="116103" x="3308350" y="4108450"/>
          <p14:tracePt t="116120" x="3162300" y="4178300"/>
          <p14:tracePt t="116137" x="3048000" y="4216400"/>
          <p14:tracePt t="116154" x="2889250" y="4279900"/>
          <p14:tracePt t="116170" x="2724150" y="4337050"/>
          <p14:tracePt t="116187" x="2520950" y="4419600"/>
          <p14:tracePt t="116205" x="2387600" y="4470400"/>
          <p14:tracePt t="116220" x="2292350" y="4508500"/>
          <p14:tracePt t="116237" x="2254250" y="4527550"/>
          <p14:tracePt t="116237" x="2228850" y="4533900"/>
          <p14:tracePt t="116255" x="2197100" y="4559300"/>
          <p14:tracePt t="116271" x="2146300" y="4584700"/>
          <p14:tracePt t="116286" x="2076450" y="4635500"/>
          <p14:tracePt t="116303" x="1981200" y="4679950"/>
          <p14:tracePt t="116303" x="1924050" y="4711700"/>
          <p14:tracePt t="116320" x="1860550" y="4749800"/>
          <p14:tracePt t="116336" x="1828800" y="4768850"/>
          <p14:tracePt t="116353" x="1809750" y="4775200"/>
          <p14:tracePt t="116353" x="1803400" y="4781550"/>
          <p14:tracePt t="116370" x="1790700" y="4806950"/>
          <p14:tracePt t="116386" x="1758950" y="4832350"/>
          <p14:tracePt t="116403" x="1733550" y="4876800"/>
          <p14:tracePt t="116419" x="1701800" y="4914900"/>
          <p14:tracePt t="116436" x="1689100" y="4946650"/>
          <p14:tracePt t="116453" x="1682750" y="4953000"/>
          <p14:tracePt t="116469" x="1682750" y="4965700"/>
          <p14:tracePt t="116486" x="1682750" y="4984750"/>
          <p14:tracePt t="116503" x="1682750" y="4991100"/>
          <p14:tracePt t="116520" x="1689100" y="5003800"/>
          <p14:tracePt t="116536" x="1708150" y="5016500"/>
          <p14:tracePt t="116552" x="1714500" y="5016500"/>
          <p14:tracePt t="116568" x="1720850" y="5016500"/>
          <p14:tracePt t="116586" x="1727200" y="5029200"/>
          <p14:tracePt t="116602" x="1739900" y="5029200"/>
          <p14:tracePt t="116619" x="1765300" y="5029200"/>
          <p14:tracePt t="116636" x="1778000" y="5035550"/>
          <p14:tracePt t="116652" x="1784350" y="5035550"/>
          <p14:tracePt t="116679" x="1790700" y="5035550"/>
          <p14:tracePt t="116715" x="1797050" y="5035550"/>
          <p14:tracePt t="116758" x="1809750" y="5035550"/>
          <p14:tracePt t="116773" x="1828800" y="5035550"/>
          <p14:tracePt t="116780" x="1835150" y="5035550"/>
          <p14:tracePt t="116788" x="1879600" y="5035550"/>
          <p14:tracePt t="116803" x="1930400" y="5010150"/>
          <p14:tracePt t="116821" x="2012950" y="4959350"/>
          <p14:tracePt t="116837" x="2311400" y="4768850"/>
          <p14:tracePt t="116854" x="2628900" y="4597400"/>
          <p14:tracePt t="116869" x="3041650" y="4375150"/>
          <p14:tracePt t="116887" x="3517900" y="4070350"/>
          <p14:tracePt t="116887" x="3683000" y="3994150"/>
          <p14:tracePt t="116903" x="3937000" y="3892550"/>
          <p14:tracePt t="116920" x="4121150" y="3829050"/>
          <p14:tracePt t="116937" x="4229100" y="3784600"/>
          <p14:tracePt t="116952" x="4356100" y="3727450"/>
          <p14:tracePt t="116969" x="4464050" y="3663950"/>
          <p14:tracePt t="116986" x="4565650" y="3587750"/>
          <p14:tracePt t="117002" x="4648200" y="3473450"/>
          <p14:tracePt t="117021" x="4724400" y="3359150"/>
          <p14:tracePt t="117036" x="4768850" y="3213100"/>
          <p14:tracePt t="117052" x="4775200" y="3130550"/>
          <p14:tracePt t="117052" x="4775200" y="3105150"/>
          <p14:tracePt t="117069" x="4775200" y="3060700"/>
          <p14:tracePt t="117085" x="4775200" y="3041650"/>
          <p14:tracePt t="117103" x="4775200" y="3003550"/>
          <p14:tracePt t="117103" x="4775200" y="2984500"/>
          <p14:tracePt t="117120" x="4775200" y="2965450"/>
          <p14:tracePt t="117136" x="4775200" y="2959100"/>
          <p14:tracePt t="117152" x="4768850" y="2959100"/>
          <p14:tracePt t="117152" x="4762500" y="2959100"/>
          <p14:tracePt t="117171" x="4737100" y="2965450"/>
          <p14:tracePt t="117186" x="4660900" y="3009900"/>
          <p14:tracePt t="117203" x="4565650" y="3079750"/>
          <p14:tracePt t="117203" x="4527550" y="3130550"/>
          <p14:tracePt t="117221" x="4451350" y="3244850"/>
          <p14:tracePt t="117236" x="4406900" y="3308350"/>
          <p14:tracePt t="117253" x="4381500" y="3346450"/>
          <p14:tracePt t="117269" x="4337050" y="3416300"/>
          <p14:tracePt t="117286" x="4305300" y="3524250"/>
          <p14:tracePt t="117302" x="4267200" y="3657600"/>
          <p14:tracePt t="117319" x="4241800" y="3771900"/>
          <p14:tracePt t="117319" x="4235450" y="3803650"/>
          <p14:tracePt t="117336" x="4203700" y="3886200"/>
          <p14:tracePt t="117353" x="4191000" y="3937000"/>
          <p14:tracePt t="117369" x="4171950" y="4019550"/>
          <p14:tracePt t="117387" x="4159250" y="4089400"/>
          <p14:tracePt t="117403" x="4127500" y="4191000"/>
          <p14:tracePt t="117420" x="4089400" y="4305300"/>
          <p14:tracePt t="117420" x="4057650" y="4368800"/>
          <p14:tracePt t="117437" x="4006850" y="4464050"/>
          <p14:tracePt t="117453" x="3975100" y="4514850"/>
          <p14:tracePt t="117469" x="3943350" y="4533900"/>
          <p14:tracePt t="117469" x="3892550" y="4552950"/>
          <p14:tracePt t="117487" x="3771900" y="4584700"/>
          <p14:tracePt t="117503" x="3562350" y="4616450"/>
          <p14:tracePt t="117522" x="3371850" y="4635500"/>
          <p14:tracePt t="117522" x="3289300" y="4660900"/>
          <p14:tracePt t="117538" x="3136900" y="4692650"/>
          <p14:tracePt t="117554" x="3016250" y="4711700"/>
          <p14:tracePt t="117569" x="2927350" y="4718050"/>
          <p14:tracePt t="117586" x="2806700" y="4718050"/>
          <p14:tracePt t="117604" x="2711450" y="4718050"/>
          <p14:tracePt t="117620" x="2603500" y="4737100"/>
          <p14:tracePt t="117636" x="2489200" y="4762500"/>
          <p14:tracePt t="117653" x="2438400" y="4781550"/>
          <p14:tracePt t="117669" x="2393950" y="4800600"/>
          <p14:tracePt t="117685" x="2362200" y="4813300"/>
          <p14:tracePt t="117685" x="2336800" y="4819650"/>
          <p14:tracePt t="117703" x="2292350" y="4838700"/>
          <p14:tracePt t="117719" x="2228850" y="4883150"/>
          <p14:tracePt t="117735" x="2165350" y="4921250"/>
          <p14:tracePt t="117752" x="2114550" y="4965700"/>
          <p14:tracePt t="117769" x="2101850" y="4978400"/>
          <p14:tracePt t="117785" x="2082800" y="4984750"/>
          <p14:tracePt t="117802" x="2070100" y="5003800"/>
          <p14:tracePt t="117802" x="2063750" y="5003800"/>
          <p14:tracePt t="117819" x="2057400" y="5016500"/>
          <p14:tracePt t="117835" x="2044700" y="5022850"/>
          <p14:tracePt t="117852" x="2032000" y="5035550"/>
          <p14:tracePt t="117852" x="2025650" y="5041900"/>
          <p14:tracePt t="117870" x="2025650" y="5054600"/>
          <p14:tracePt t="117885" x="2025650" y="5060950"/>
          <p14:tracePt t="117902" x="2025650" y="5067300"/>
          <p14:tracePt t="117919" x="2032000" y="5067300"/>
          <p14:tracePt t="118005" x="2044700" y="5067300"/>
          <p14:tracePt t="118013" x="2057400" y="5067300"/>
          <p14:tracePt t="118021" x="2108200" y="5060950"/>
          <p14:tracePt t="118037" x="2190750" y="5060950"/>
          <p14:tracePt t="118052" x="2254250" y="5060950"/>
          <p14:tracePt t="118068" x="2279650" y="5060950"/>
          <p14:tracePt t="118085" x="2298700" y="5060950"/>
          <p14:tracePt t="118101" x="2305050" y="5060950"/>
          <p14:tracePt t="118118" x="2330450" y="5060950"/>
          <p14:tracePt t="118136" x="2362200" y="5060950"/>
          <p14:tracePt t="118152" x="2438400" y="5054600"/>
          <p14:tracePt t="118169" x="2508250" y="5054600"/>
          <p14:tracePt t="118169" x="2520950" y="5054600"/>
          <p14:tracePt t="118186" x="2552700" y="5054600"/>
          <p14:tracePt t="118202" x="2565400" y="5054600"/>
          <p14:tracePt t="118219" x="2571750" y="5054600"/>
          <p14:tracePt t="118235" x="2616200" y="5054600"/>
          <p14:tracePt t="118252" x="2679700" y="5048250"/>
          <p14:tracePt t="118269" x="2768600" y="5041900"/>
          <p14:tracePt t="118286" x="2825750" y="5041900"/>
          <p14:tracePt t="118286" x="2851150" y="5041900"/>
          <p14:tracePt t="118302" x="2870200" y="5041900"/>
          <p14:tracePt t="118318" x="2895600" y="5041900"/>
          <p14:tracePt t="118335" x="2933700" y="5041900"/>
          <p14:tracePt t="118335" x="2952750" y="5041900"/>
          <p14:tracePt t="118352" x="2997200" y="5041900"/>
          <p14:tracePt t="118368" x="3073400" y="5041900"/>
          <p14:tracePt t="118386" x="3149600" y="5041900"/>
          <p14:tracePt t="118403" x="3194050" y="5029200"/>
          <p14:tracePt t="118419" x="3219450" y="5029200"/>
          <p14:tracePt t="118436" x="3244850" y="5029200"/>
          <p14:tracePt t="118436" x="3251200" y="5029200"/>
          <p14:tracePt t="118454" x="3270250" y="5029200"/>
          <p14:tracePt t="118470" x="3308350" y="5022850"/>
          <p14:tracePt t="118485" x="3365500" y="5010150"/>
          <p14:tracePt t="118502" x="3448050" y="4997450"/>
          <p14:tracePt t="118521" x="3467100" y="4997450"/>
          <p14:tracePt t="118536" x="3473450" y="4997450"/>
          <p14:tracePt t="118552" x="3479800" y="4997450"/>
          <p14:tracePt t="118569" x="3486150" y="4997450"/>
          <p14:tracePt t="119498" x="3479800" y="4997450"/>
          <p14:tracePt t="120046" x="3473450" y="4997450"/>
          <p14:tracePt t="120060" x="3467100" y="4997450"/>
          <p14:tracePt t="120068" x="3429000" y="4997450"/>
          <p14:tracePt t="120084" x="3409950" y="4991100"/>
          <p14:tracePt t="120100" x="3371850" y="4984750"/>
          <p14:tracePt t="120100" x="3340100" y="4984750"/>
          <p14:tracePt t="120118" x="3276600" y="4978400"/>
          <p14:tracePt t="120134" x="3162300" y="4978400"/>
          <p14:tracePt t="120151" x="3105150" y="4978400"/>
          <p14:tracePt t="120167" x="3028950" y="4991100"/>
          <p14:tracePt t="120184" x="2984500" y="4997450"/>
          <p14:tracePt t="120203" x="2870200" y="5022850"/>
          <p14:tracePt t="120220" x="2787650" y="5035550"/>
          <p14:tracePt t="120236" x="2730500" y="5041900"/>
          <p14:tracePt t="120251" x="2698750" y="5041900"/>
          <p14:tracePt t="120268" x="2679700" y="5041900"/>
          <p14:tracePt t="120285" x="2667000" y="5041900"/>
          <p14:tracePt t="120301" x="2654300" y="5041900"/>
          <p14:tracePt t="120318" x="2647950" y="5041900"/>
          <p14:tracePt t="120334" x="2654300" y="5041900"/>
          <p14:tracePt t="120443" x="2660650" y="5041900"/>
          <p14:tracePt t="120450" x="2667000" y="5041900"/>
          <p14:tracePt t="120457" x="2673350" y="5041900"/>
          <p14:tracePt t="120468" x="2686050" y="5041900"/>
          <p14:tracePt t="120468" x="2724150" y="5041900"/>
          <p14:tracePt t="120486" x="2794000" y="5041900"/>
          <p14:tracePt t="120502" x="2838450" y="5041900"/>
          <p14:tracePt t="120520" x="2895600" y="5041900"/>
          <p14:tracePt t="120537" x="2946400" y="5048250"/>
          <p14:tracePt t="120551" x="3016250" y="5060950"/>
          <p14:tracePt t="120567" x="3105150" y="5073650"/>
          <p14:tracePt t="120584" x="3155950" y="5073650"/>
          <p14:tracePt t="120584" x="3168650" y="5073650"/>
          <p14:tracePt t="120601" x="3194050" y="5073650"/>
          <p14:tracePt t="120617" x="3206750" y="5073650"/>
          <p14:tracePt t="120634" x="3225800" y="5073650"/>
          <p14:tracePt t="120655" x="3232150" y="5073650"/>
          <p14:tracePt t="120667" x="3238500" y="5073650"/>
          <p14:tracePt t="120684" x="3244850" y="5073650"/>
          <p14:tracePt t="120745" x="3244850" y="5080000"/>
          <p14:tracePt t="120861" x="3251200" y="5080000"/>
          <p14:tracePt t="120983" x="3251200" y="5092700"/>
          <p14:tracePt t="121005" x="3251200" y="5099050"/>
          <p14:tracePt t="122293" x="3257550" y="5099050"/>
          <p14:tracePt t="122656" x="3257550" y="5092700"/>
          <p14:tracePt t="123456" x="3257550" y="5080000"/>
          <p14:tracePt t="123477" x="3257550" y="5073650"/>
          <p14:tracePt t="123499" x="3257550" y="5067300"/>
          <p14:tracePt t="123506" x="3308350" y="4991100"/>
          <p14:tracePt t="123981" x="3397250" y="4895850"/>
          <p14:tracePt t="123988" x="3505200" y="4743450"/>
          <p14:tracePt t="123999" x="3676650" y="4483100"/>
          <p14:tracePt t="124016" x="3784600" y="4330700"/>
          <p14:tracePt t="124033" x="3835400" y="4260850"/>
          <p14:tracePt t="124049" x="3911600" y="4133850"/>
          <p14:tracePt t="124066" x="4025900" y="3943350"/>
          <p14:tracePt t="124083" x="4102100" y="3816350"/>
          <p14:tracePt t="124100" x="4140200" y="3733800"/>
          <p14:tracePt t="124116" x="4159250" y="3695700"/>
          <p14:tracePt t="124133" x="4165600" y="3683000"/>
          <p14:tracePt t="124149" x="4171950" y="3670300"/>
          <p14:tracePt t="124165" x="4178300" y="3657600"/>
          <p14:tracePt t="124165" x="4197350" y="3632200"/>
          <p14:tracePt t="124184" x="4241800" y="3581400"/>
          <p14:tracePt t="124200" x="4248150" y="3562350"/>
          <p14:tracePt t="124216" x="4254500" y="3549650"/>
          <p14:tracePt t="124216" x="4254500" y="3543300"/>
          <p14:tracePt t="124235" x="4254500" y="3536950"/>
          <p14:tracePt t="124284" x="4267200" y="3530600"/>
          <p14:tracePt t="124291" x="4292600" y="3511550"/>
          <p14:tracePt t="124300" x="4318000" y="3486150"/>
          <p14:tracePt t="124318" x="4343400" y="3473450"/>
          <p14:tracePt t="124333" x="4368800" y="3460750"/>
          <p14:tracePt t="124350" x="4375150" y="3460750"/>
          <p14:tracePt t="124365" x="4368800" y="3467100"/>
          <p14:tracePt t="124602" x="4349750" y="3473450"/>
          <p14:tracePt t="124609" x="4343400" y="3473450"/>
          <p14:tracePt t="124617" x="4318000" y="3486150"/>
          <p14:tracePt t="124633" x="4311650" y="3498850"/>
          <p14:tracePt t="124649" x="4267200" y="3543300"/>
          <p14:tracePt t="124668" x="4235450" y="3581400"/>
          <p14:tracePt t="124683" x="4229100" y="3600450"/>
          <p14:tracePt t="124700" x="4216400" y="3619500"/>
          <p14:tracePt t="124717" x="4203700" y="3632200"/>
          <p14:tracePt t="124733" x="4203700" y="3638550"/>
          <p14:tracePt t="124749" x="4191000" y="3651250"/>
          <p14:tracePt t="124749" x="4184650" y="3663950"/>
          <p14:tracePt t="124767" x="4171950" y="3683000"/>
          <p14:tracePt t="124783" x="4171950" y="3689350"/>
          <p14:tracePt t="124799" x="4171950" y="3702050"/>
          <p14:tracePt t="124816" x="4165600" y="3733800"/>
          <p14:tracePt t="124833" x="4152900" y="3759200"/>
          <p14:tracePt t="124850" x="4152900" y="3778250"/>
          <p14:tracePt t="124866" x="4152900" y="3797300"/>
          <p14:tracePt t="124883" x="4152900" y="3803650"/>
          <p14:tracePt t="124899" x="4152900" y="3829050"/>
          <p14:tracePt t="124917" x="4152900" y="3848100"/>
          <p14:tracePt t="124917" x="4152900" y="3860800"/>
          <p14:tracePt t="124934" x="4152900" y="3886200"/>
          <p14:tracePt t="124950" x="4152900" y="3905250"/>
          <p14:tracePt t="124967" x="4152900" y="3917950"/>
          <p14:tracePt t="124967" x="4152900" y="3924300"/>
          <p14:tracePt t="124985" x="4152900" y="3937000"/>
          <p14:tracePt t="124999" x="4152900" y="3943350"/>
          <p14:tracePt t="125017" x="4152900" y="3956050"/>
          <p14:tracePt t="125032" x="4159250" y="3968750"/>
          <p14:tracePt t="125049" x="4165600" y="3981450"/>
          <p14:tracePt t="125066" x="4171950" y="3981450"/>
          <p14:tracePt t="125082" x="4184650" y="3981450"/>
          <p14:tracePt t="125099" x="4191000" y="3981450"/>
          <p14:tracePt t="125115" x="4197350" y="3987800"/>
          <p14:tracePt t="125131" x="4210050" y="3994150"/>
          <p14:tracePt t="125148" x="4222750" y="4006850"/>
          <p14:tracePt t="125165" x="4241800" y="4013200"/>
          <p14:tracePt t="125183" x="4254500" y="4032250"/>
          <p14:tracePt t="125183" x="4260850" y="4032250"/>
          <p14:tracePt t="125201" x="4286250" y="4038600"/>
          <p14:tracePt t="125216" x="4298950" y="4044950"/>
          <p14:tracePt t="125233" x="4311650" y="4051300"/>
          <p14:tracePt t="125233" x="4318000" y="4051300"/>
          <p14:tracePt t="125251" x="4349750" y="4051300"/>
          <p14:tracePt t="125266" x="4368800" y="4051300"/>
          <p14:tracePt t="125283" x="4387850" y="4051300"/>
          <p14:tracePt t="125299" x="4419600" y="4044950"/>
          <p14:tracePt t="125316" x="4425950" y="4032250"/>
          <p14:tracePt t="125333" x="4445000" y="4032250"/>
          <p14:tracePt t="125333" x="4451350" y="4019550"/>
          <p14:tracePt t="125352" x="4476750" y="4006850"/>
          <p14:tracePt t="125366" x="4514850" y="3994150"/>
          <p14:tracePt t="125383" x="4527550" y="3981450"/>
          <p14:tracePt t="125399" x="4546600" y="3949700"/>
          <p14:tracePt t="125399" x="4552950" y="3937000"/>
          <p14:tracePt t="125417" x="4565650" y="3911600"/>
          <p14:tracePt t="125432" x="4565650" y="3892550"/>
          <p14:tracePt t="125450" x="4565650" y="3860800"/>
          <p14:tracePt t="125450" x="4559300" y="3841750"/>
          <p14:tracePt t="125467" x="4546600" y="3816350"/>
          <p14:tracePt t="125483" x="4533900" y="3790950"/>
          <p14:tracePt t="125499" x="4521200" y="3765550"/>
          <p14:tracePt t="125499" x="4514850" y="3759200"/>
          <p14:tracePt t="125518" x="4508500" y="3752850"/>
          <p14:tracePt t="125533" x="4489450" y="3740150"/>
          <p14:tracePt t="125549" x="4483100" y="3727450"/>
          <p14:tracePt t="125566" x="4476750" y="3721100"/>
          <p14:tracePt t="125583" x="4457700" y="3714750"/>
          <p14:tracePt t="125599" x="4445000" y="3702050"/>
          <p14:tracePt t="125616" x="4432300" y="3689350"/>
          <p14:tracePt t="125633" x="4413250" y="3683000"/>
          <p14:tracePt t="125649" x="4387850" y="3683000"/>
          <p14:tracePt t="125666" x="4375150" y="3676650"/>
          <p14:tracePt t="125683" x="4368800" y="3676650"/>
          <p14:tracePt t="125699" x="4356100" y="3676650"/>
          <p14:tracePt t="125716" x="4343400" y="3676650"/>
          <p14:tracePt t="125716" x="4337050" y="3676650"/>
          <p14:tracePt t="125734" x="4330700" y="3676650"/>
          <p14:tracePt t="125857" x="4324350" y="3676650"/>
          <p14:tracePt t="125878" x="4318000" y="3676650"/>
          <p14:tracePt t="125900" x="4311650" y="3676650"/>
          <p14:tracePt t="125935" x="4298950" y="3676650"/>
          <p14:tracePt t="125943" x="4292600" y="3676650"/>
          <p14:tracePt t="125957" x="4286250" y="3676650"/>
          <p14:tracePt t="125966" x="4279900" y="3676650"/>
          <p14:tracePt t="125982" x="4273550" y="3676650"/>
          <p14:tracePt t="125998" x="4273550" y="3683000"/>
          <p14:tracePt t="126101" x="4273550" y="3689350"/>
          <p14:tracePt t="126108" x="4279900" y="3689350"/>
          <p14:tracePt t="126129" x="4286250" y="3689350"/>
          <p14:tracePt t="126187" x="4292600" y="3695700"/>
          <p14:tracePt t="126202" x="4305300" y="3695700"/>
          <p14:tracePt t="126253" x="4311650" y="3695700"/>
          <p14:tracePt t="126267" x="4311650" y="3702050"/>
          <p14:tracePt t="126318" x="4318000" y="3702050"/>
          <p14:tracePt t="126338" x="4324350" y="3702050"/>
          <p14:tracePt t="126360" x="4330700" y="3702050"/>
          <p14:tracePt t="126382" x="4337050" y="3702050"/>
          <p14:tracePt t="126404" x="4343400" y="3702050"/>
          <p14:tracePt t="126411" x="4349750" y="3702050"/>
          <p14:tracePt t="126419" x="4356100" y="3702050"/>
          <p14:tracePt t="126447" x="4356100" y="3708400"/>
          <p14:tracePt t="126916" x="4356100" y="3721100"/>
          <p14:tracePt t="126923" x="4356100" y="3727450"/>
          <p14:tracePt t="126934" x="4356100" y="3733800"/>
          <p14:tracePt t="126949" x="4356100" y="3752850"/>
          <p14:tracePt t="126967" x="4356100" y="3759200"/>
          <p14:tracePt t="126982" x="4349750" y="3771900"/>
          <p14:tracePt t="126998" x="4343400" y="3778250"/>
          <p14:tracePt t="126998" x="4337050" y="3778250"/>
          <p14:tracePt t="127017" x="4330700" y="3778250"/>
          <p14:tracePt t="127031" x="4318000" y="3778250"/>
          <p14:tracePt t="127048" x="4286250" y="3778250"/>
          <p14:tracePt t="127064" x="4241800" y="3778250"/>
          <p14:tracePt t="127064" x="4222750" y="3778250"/>
          <p14:tracePt t="127081" x="4140200" y="3778250"/>
          <p14:tracePt t="127098" x="4083050" y="3771900"/>
          <p14:tracePt t="127115" x="3994150" y="3771900"/>
          <p14:tracePt t="127132" x="3962400" y="3771900"/>
          <p14:tracePt t="127148" x="3917950" y="3765550"/>
          <p14:tracePt t="127164" x="3867150" y="3759200"/>
          <p14:tracePt t="127181" x="3784600" y="3752850"/>
          <p14:tracePt t="127197" x="3708400" y="3740150"/>
          <p14:tracePt t="127215" x="3651250" y="3740150"/>
          <p14:tracePt t="127215" x="3625850" y="3727450"/>
          <p14:tracePt t="127234" x="3575050" y="3727450"/>
          <p14:tracePt t="127249" x="3517900" y="3727450"/>
          <p14:tracePt t="127266" x="3429000" y="3721100"/>
          <p14:tracePt t="127266" x="3352800" y="3721100"/>
          <p14:tracePt t="127284" x="3257550" y="3721100"/>
          <p14:tracePt t="127299" x="3149600" y="3721100"/>
          <p14:tracePt t="127315" x="3054350" y="3721100"/>
          <p14:tracePt t="127332" x="2921000" y="3721100"/>
          <p14:tracePt t="127350" x="2870200" y="3721100"/>
          <p14:tracePt t="127365" x="2813050" y="3721100"/>
          <p14:tracePt t="127381" x="2749550" y="3721100"/>
          <p14:tracePt t="127381" x="2705100" y="3721100"/>
          <p14:tracePt t="127399" x="2628900" y="3721100"/>
          <p14:tracePt t="127414" x="2565400" y="3721100"/>
          <p14:tracePt t="127431" x="2520950" y="3721100"/>
          <p14:tracePt t="127431" x="2508250" y="3721100"/>
          <p14:tracePt t="127449" x="2470150" y="3721100"/>
          <p14:tracePt t="127464" x="2444750" y="3721100"/>
          <p14:tracePt t="127481" x="2413000" y="3721100"/>
          <p14:tracePt t="127498" x="2355850" y="3721100"/>
          <p14:tracePt t="127516" x="2330450" y="3721100"/>
          <p14:tracePt t="127531" x="2305050" y="3721100"/>
          <p14:tracePt t="127548" x="2286000" y="3721100"/>
          <p14:tracePt t="127565" x="2279650" y="3721100"/>
          <p14:tracePt t="127581" x="2260600" y="3714750"/>
          <p14:tracePt t="127598" x="2247900" y="3708400"/>
          <p14:tracePt t="127615" x="2241550" y="3708400"/>
          <p14:tracePt t="127631" x="2235200" y="3708400"/>
          <p14:tracePt t="127647" x="2235200" y="3702050"/>
          <p14:tracePt t="127730" x="2241550" y="3702050"/>
          <p14:tracePt t="127946" x="2247900" y="3702050"/>
          <p14:tracePt t="128018" x="2254250" y="3702050"/>
          <p14:tracePt t="128047" x="2266950" y="3702050"/>
          <p14:tracePt t="128112" x="2273300" y="3702050"/>
          <p14:tracePt t="128126" x="2279650" y="3702050"/>
          <p14:tracePt t="128149" x="2286000" y="3702050"/>
          <p14:tracePt t="128162" x="2292350" y="3702050"/>
          <p14:tracePt t="128169" x="2298700" y="3702050"/>
          <p14:tracePt t="128191" x="2305050" y="3702050"/>
          <p14:tracePt t="128199" x="2311400" y="3702050"/>
          <p14:tracePt t="128214" x="2317750" y="3702050"/>
          <p14:tracePt t="128231" x="2324100" y="3702050"/>
          <p14:tracePt t="128248" x="2330450" y="3702050"/>
          <p14:tracePt t="128264" x="2336800" y="3702050"/>
          <p14:tracePt t="128281" x="2343150" y="3702050"/>
          <p14:tracePt t="128306" x="2349500" y="3702050"/>
          <p14:tracePt t="128315" x="2355850" y="3702050"/>
          <p14:tracePt t="128342" x="2362200" y="3702050"/>
          <p14:tracePt t="128350" x="2368550" y="3702050"/>
          <p14:tracePt t="128365" x="2374900" y="3702050"/>
          <p14:tracePt t="128380" x="2387600" y="3702050"/>
          <p14:tracePt t="128397" x="2393950" y="3702050"/>
          <p14:tracePt t="128415" x="2400300" y="3702050"/>
          <p14:tracePt t="128430" x="2406650" y="3708400"/>
          <p14:tracePt t="128448" x="2419350" y="3714750"/>
          <p14:tracePt t="128466" x="2425700" y="3714750"/>
          <p14:tracePt t="128482" x="2438400" y="3714750"/>
          <p14:tracePt t="128498" x="2457450" y="3714750"/>
          <p14:tracePt t="128498" x="2463800" y="3714750"/>
          <p14:tracePt t="128518" x="2476500" y="3721100"/>
          <p14:tracePt t="128532" x="2482850" y="3721100"/>
          <p14:tracePt t="128548" x="2489200" y="3721100"/>
          <p14:tracePt t="128565" x="2495550" y="3721100"/>
          <p14:tracePt t="128588" x="2508250" y="3721100"/>
          <p14:tracePt t="128598" x="2533650" y="3721100"/>
          <p14:tracePt t="128615" x="2565400" y="3721100"/>
          <p14:tracePt t="128632" x="2578100" y="3721100"/>
          <p14:tracePt t="128648" x="2584450" y="3721100"/>
          <p14:tracePt t="128668" x="2590800" y="3721100"/>
          <p14:tracePt t="128710" x="2597150" y="3721100"/>
          <p14:tracePt t="128717" x="2609850" y="3721100"/>
          <p14:tracePt t="128732" x="2622550" y="3721100"/>
          <p14:tracePt t="128747" x="2628900" y="3721100"/>
          <p14:tracePt t="128764" x="2635250" y="3721100"/>
          <p14:tracePt t="128840" x="2641600" y="3721100"/>
          <p14:tracePt t="128854" x="2647950" y="3721100"/>
          <p14:tracePt t="128861" x="2654300" y="3721100"/>
          <p14:tracePt t="128868" x="2660650" y="3721100"/>
          <p14:tracePt t="128883" x="2667000" y="3721100"/>
          <p14:tracePt t="128898" x="2673350" y="3721100"/>
          <p14:tracePt t="128914" x="2673350" y="3733800"/>
          <p14:tracePt t="128930" x="2679700" y="3733800"/>
          <p14:tracePt t="129070" x="2679700" y="3740150"/>
          <p14:tracePt t="129085" x="2679700" y="3746500"/>
          <p14:tracePt t="129142" x="2686050" y="3746500"/>
          <p14:tracePt t="129157" x="2692400" y="3752850"/>
          <p14:tracePt t="129165" x="2698750" y="3752850"/>
          <p14:tracePt t="129181" x="2711450" y="3759200"/>
          <p14:tracePt t="129196" x="2717800" y="3765550"/>
          <p14:tracePt t="129213" x="2730500" y="3765550"/>
          <p14:tracePt t="129231" x="2749550" y="3765550"/>
          <p14:tracePt t="129248" x="2755900" y="3765550"/>
          <p14:tracePt t="129286" x="2762250" y="3778250"/>
          <p14:tracePt t="129294" x="2774950" y="3778250"/>
          <p14:tracePt t="129308" x="2781300" y="3778250"/>
          <p14:tracePt t="129316" x="2794000" y="3778250"/>
          <p14:tracePt t="129331" x="2800350" y="3784600"/>
          <p14:tracePt t="129402" x="2806700" y="3784600"/>
          <p14:tracePt t="129417" x="2813050" y="3784600"/>
          <p14:tracePt t="129424" x="2813050" y="3790950"/>
          <p14:tracePt t="129546" x="2819400" y="3790950"/>
          <p14:tracePt t="129553" x="2819400" y="3797300"/>
          <p14:tracePt t="129564" x="2800350" y="3867150"/>
          <p14:tracePt t="130153" x="2762250" y="3956050"/>
          <p14:tracePt t="130159" x="2711450" y="4044950"/>
          <p14:tracePt t="130168" x="2654300" y="4178300"/>
          <p14:tracePt t="130168" x="2616200" y="4260850"/>
          <p14:tracePt t="130181" x="2578100" y="4362450"/>
          <p14:tracePt t="130197" x="2559050" y="4400550"/>
          <p14:tracePt t="130213" x="2546350" y="4425950"/>
          <p14:tracePt t="130230" x="2546350" y="4445000"/>
          <p14:tracePt t="130247" x="2546350" y="4457700"/>
          <p14:tracePt t="130263" x="2546350" y="4476750"/>
          <p14:tracePt t="130263" x="2546350" y="4502150"/>
          <p14:tracePt t="130282" x="2546350" y="4533900"/>
          <p14:tracePt t="130297" x="2546350" y="4559300"/>
          <p14:tracePt t="130314" x="2546350" y="4572000"/>
          <p14:tracePt t="130330" x="2546350" y="4584700"/>
          <p14:tracePt t="130348" x="2546350" y="4610100"/>
          <p14:tracePt t="130364" x="2546350" y="4641850"/>
          <p14:tracePt t="130382" x="2546350" y="4686300"/>
          <p14:tracePt t="130397" x="2546350" y="4718050"/>
          <p14:tracePt t="130413" x="2546350" y="4724400"/>
          <p14:tracePt t="130429" x="2546350" y="4737100"/>
          <p14:tracePt t="130447" x="2546350" y="4749800"/>
          <p14:tracePt t="130464" x="2533650" y="4768850"/>
          <p14:tracePt t="130481" x="2520950" y="4781550"/>
          <p14:tracePt t="130481" x="2520950" y="4787900"/>
          <p14:tracePt t="130499" x="2520950" y="4794250"/>
          <p14:tracePt t="130515" x="2520950" y="4813300"/>
          <p14:tracePt t="130530" x="2520950" y="4826000"/>
          <p14:tracePt t="130548" x="2508250" y="4832350"/>
          <p14:tracePt t="130564" x="2501900" y="4845050"/>
          <p14:tracePt t="130580" x="2501900" y="4857750"/>
          <p14:tracePt t="130597" x="2501900" y="4870450"/>
          <p14:tracePt t="130614" x="2501900" y="4876800"/>
          <p14:tracePt t="130630" x="2495550" y="4876800"/>
          <p14:tracePt t="130671" x="2533650" y="4851400"/>
          <p14:tracePt t="130945" x="2603500" y="4787900"/>
          <p14:tracePt t="130952" x="2692400" y="4737100"/>
          <p14:tracePt t="130963" x="2882900" y="4622800"/>
          <p14:tracePt t="130982" x="3028950" y="4572000"/>
          <p14:tracePt t="130996" x="3238500" y="4521200"/>
          <p14:tracePt t="131013" x="3384550" y="4489450"/>
          <p14:tracePt t="131029" x="3683000" y="4432300"/>
          <p14:tracePt t="131046" x="3797300" y="4413250"/>
          <p14:tracePt t="131063" x="3867150" y="4387850"/>
          <p14:tracePt t="131079" x="3975100" y="4337050"/>
          <p14:tracePt t="131096" x="4057650" y="4298950"/>
          <p14:tracePt t="131113" x="4121150" y="4273550"/>
          <p14:tracePt t="131129" x="4165600" y="4248150"/>
          <p14:tracePt t="131148" x="4178300" y="4235450"/>
          <p14:tracePt t="131163" x="4184650" y="4235450"/>
          <p14:tracePt t="131179" x="4197350" y="4222750"/>
          <p14:tracePt t="131197" x="4254500" y="4191000"/>
          <p14:tracePt t="131214" x="4324350" y="4165600"/>
          <p14:tracePt t="131229" x="4406900" y="4133850"/>
          <p14:tracePt t="131246" x="4502150" y="4102100"/>
          <p14:tracePt t="131263" x="4540250" y="4076700"/>
          <p14:tracePt t="131279" x="4584700" y="4019550"/>
          <p14:tracePt t="131296" x="4648200" y="3937000"/>
          <p14:tracePt t="131313" x="4660900" y="3898900"/>
          <p14:tracePt t="131329" x="4660900" y="3892550"/>
          <p14:tracePt t="131345" x="4660900" y="3873500"/>
          <p14:tracePt t="131345" x="4660900" y="3860800"/>
          <p14:tracePt t="131363" x="4654550" y="3848100"/>
          <p14:tracePt t="131379" x="4641850" y="3835400"/>
          <p14:tracePt t="131397" x="4629150" y="3810000"/>
          <p14:tracePt t="131397" x="4622800" y="3803650"/>
          <p14:tracePt t="131413" x="4616450" y="3790950"/>
          <p14:tracePt t="131429" x="4603750" y="3784600"/>
          <p14:tracePt t="131446" x="4597400" y="3778250"/>
          <p14:tracePt t="131462" x="4572000" y="3765550"/>
          <p14:tracePt t="131479" x="4546600" y="3752850"/>
          <p14:tracePt t="131496" x="4514850" y="3740150"/>
          <p14:tracePt t="131496" x="4495800" y="3733800"/>
          <p14:tracePt t="131515" x="4470400" y="3727450"/>
          <p14:tracePt t="131529" x="4457700" y="3727450"/>
          <p14:tracePt t="131546" x="4451350" y="3714750"/>
          <p14:tracePt t="131563" x="4438650" y="3708400"/>
          <p14:tracePt t="131563" x="4432300" y="3702050"/>
          <p14:tracePt t="131580" x="4406900" y="3689350"/>
          <p14:tracePt t="131596" x="4394200" y="3683000"/>
          <p14:tracePt t="131612" x="4381500" y="3670300"/>
          <p14:tracePt t="131612" x="4381500" y="3663950"/>
          <p14:tracePt t="131630" x="4362450" y="3651250"/>
          <p14:tracePt t="131646" x="4356100" y="3644900"/>
          <p14:tracePt t="131662" x="4349750" y="3632200"/>
          <p14:tracePt t="131662" x="4343400" y="3632200"/>
          <p14:tracePt t="131681" x="4330700" y="3613150"/>
          <p14:tracePt t="131696" x="4318000" y="3613150"/>
          <p14:tracePt t="131712" x="4311650" y="3613150"/>
          <p14:tracePt t="131729" x="4298950" y="3613150"/>
          <p14:tracePt t="131746" x="4286250" y="3613150"/>
          <p14:tracePt t="131763" x="4260850" y="3613150"/>
          <p14:tracePt t="131779" x="4210050" y="3638550"/>
          <p14:tracePt t="131797" x="4184650" y="3663950"/>
          <p14:tracePt t="131813" x="4171950" y="3670300"/>
          <p14:tracePt t="131830" x="4152900" y="3689350"/>
          <p14:tracePt t="131848" x="4146550" y="3702050"/>
          <p14:tracePt t="131863" x="4146550" y="3714750"/>
          <p14:tracePt t="131879" x="4146550" y="3752850"/>
          <p14:tracePt t="131896" x="4146550" y="3771900"/>
          <p14:tracePt t="131913" x="4146550" y="3784600"/>
          <p14:tracePt t="131930" x="4146550" y="3797300"/>
          <p14:tracePt t="131948" x="4146550" y="3810000"/>
          <p14:tracePt t="131964" x="4171950" y="3822700"/>
          <p14:tracePt t="131983" x="4229100" y="3822700"/>
          <p14:tracePt t="132000" x="4248150" y="3822700"/>
          <p14:tracePt t="132013" x="4273550" y="3822700"/>
          <p14:tracePt t="132029" x="4292600" y="3822700"/>
          <p14:tracePt t="132046" x="4305300" y="3822700"/>
          <p14:tracePt t="132063" x="4318000" y="3822700"/>
          <p14:tracePt t="132079" x="4330700" y="3822700"/>
          <p14:tracePt t="132095" x="4349750" y="3816350"/>
          <p14:tracePt t="132113" x="4356100" y="3816350"/>
          <p14:tracePt t="132128" x="4362450" y="3816350"/>
          <p14:tracePt t="132145" x="4368800" y="3810000"/>
          <p14:tracePt t="132191" x="4368800" y="3797300"/>
          <p14:tracePt t="132199" x="4368800" y="3790950"/>
          <p14:tracePt t="132206" x="4368800" y="3784600"/>
          <p14:tracePt t="132213" x="4368800" y="3771900"/>
          <p14:tracePt t="132230" x="4368800" y="3765550"/>
          <p14:tracePt t="132245" x="4362450" y="3752850"/>
          <p14:tracePt t="132262" x="4349750" y="3752850"/>
          <p14:tracePt t="132279" x="4343400" y="3752850"/>
          <p14:tracePt t="132295" x="4286250" y="3752850"/>
          <p14:tracePt t="132516" x="4241800" y="3752850"/>
          <p14:tracePt t="132524" x="4133850" y="3752850"/>
          <p14:tracePt t="132532" x="3987800" y="3752850"/>
          <p14:tracePt t="132547" x="3797300" y="3752850"/>
          <p14:tracePt t="132563" x="3657600" y="3752850"/>
          <p14:tracePt t="132563" x="3606800" y="3752850"/>
          <p14:tracePt t="132582" x="3543300" y="3752850"/>
          <p14:tracePt t="132597" x="3467100" y="3752850"/>
          <p14:tracePt t="132615" x="3378200" y="3759200"/>
          <p14:tracePt t="132630" x="3289300" y="3765550"/>
          <p14:tracePt t="132630" x="3257550" y="3771900"/>
          <p14:tracePt t="132646" x="3225800" y="3771900"/>
          <p14:tracePt t="132662" x="3194050" y="3771900"/>
          <p14:tracePt t="132679" x="3168650" y="3771900"/>
          <p14:tracePt t="132679" x="3143250" y="3778250"/>
          <p14:tracePt t="132697" x="3098800" y="3778250"/>
          <p14:tracePt t="132712" x="2959100" y="3797300"/>
          <p14:tracePt t="132729" x="2825750" y="3829050"/>
          <p14:tracePt t="132729" x="2749550" y="3848100"/>
          <p14:tracePt t="132747" x="2660650" y="3860800"/>
          <p14:tracePt t="132762" x="2609850" y="3867150"/>
          <p14:tracePt t="132779" x="2584450" y="3867150"/>
          <p14:tracePt t="132796" x="2527300" y="3867150"/>
          <p14:tracePt t="132813" x="2489200" y="3867150"/>
          <p14:tracePt t="132829" x="2438400" y="3867150"/>
          <p14:tracePt t="132845" x="2374900" y="3867150"/>
          <p14:tracePt t="132862" x="2349500" y="3867150"/>
          <p14:tracePt t="132879" x="2311400" y="3867150"/>
          <p14:tracePt t="132896" x="2286000" y="3867150"/>
          <p14:tracePt t="132896" x="2260600" y="3867150"/>
          <p14:tracePt t="132913" x="2241550" y="3867150"/>
          <p14:tracePt t="132929" x="2216150" y="3867150"/>
          <p14:tracePt t="132945" x="2197100" y="3867150"/>
          <p14:tracePt t="132963" x="2184400" y="3867150"/>
          <p14:tracePt t="132979" x="2178050" y="3867150"/>
          <p14:tracePt t="132995" x="2165350" y="3867150"/>
          <p14:tracePt t="132995" x="2159000" y="3867150"/>
          <p14:tracePt t="133015" x="2152650" y="3867150"/>
          <p14:tracePt t="133028" x="2152650" y="3860800"/>
          <p14:tracePt t="133046" x="2152650" y="3854450"/>
          <p14:tracePt t="133062" x="2152650" y="3848100"/>
          <p14:tracePt t="133157" x="2152650" y="3835400"/>
          <p14:tracePt t="133179" x="2152650" y="3829050"/>
          <p14:tracePt t="133352" x="2152650" y="3822700"/>
          <p14:tracePt t="133387" x="2152650" y="3816350"/>
          <p14:tracePt t="133402" x="2152650" y="3810000"/>
          <p14:tracePt t="133517" x="2159000" y="3810000"/>
          <p14:tracePt t="133553" x="2159000" y="3803650"/>
          <p14:tracePt t="133575" x="2165350" y="3803650"/>
          <p14:tracePt t="133589" x="2171700" y="3803650"/>
          <p14:tracePt t="133908" x="2178050" y="3803650"/>
          <p14:tracePt t="134008" x="2178050" y="3790950"/>
          <p14:tracePt t="134138" x="2178050" y="3784600"/>
          <p14:tracePt t="134203" x="2178050" y="3778250"/>
          <p14:tracePt t="134419" x="2184400" y="3778250"/>
          <p14:tracePt t="136187" x="2190750" y="3778250"/>
          <p14:tracePt t="137057" x="2197100" y="3778250"/>
          <p14:tracePt t="137122" x="2203450" y="3778250"/>
          <p14:tracePt t="137129" x="2209800" y="3778250"/>
          <p14:tracePt t="137194" x="2222500" y="3778250"/>
          <p14:tracePt t="137258" x="2228850" y="3778250"/>
          <p14:tracePt t="138577" x="2235200" y="3778250"/>
          <p14:tracePt t="138852" x="2241550" y="3778250"/>
          <p14:tracePt t="138860" x="2254250" y="3778250"/>
          <p14:tracePt t="138873" x="2260600" y="3778250"/>
          <p14:tracePt t="138888" x="2273300" y="3778250"/>
          <p14:tracePt t="138895" x="2292350" y="3778250"/>
          <p14:tracePt t="138911" x="2305050" y="3778250"/>
          <p14:tracePt t="138926" x="2317750" y="3778250"/>
          <p14:tracePt t="138943" x="2330450" y="3778250"/>
          <p14:tracePt t="138961" x="2355850" y="3778250"/>
          <p14:tracePt t="138977" x="2387600" y="3778250"/>
          <p14:tracePt t="138993" x="2438400" y="3778250"/>
          <p14:tracePt t="138993" x="2457450" y="3778250"/>
          <p14:tracePt t="139011" x="2482850" y="3778250"/>
          <p14:tracePt t="139027" x="2495550" y="3778250"/>
          <p14:tracePt t="139043" x="2514600" y="3778250"/>
          <p14:tracePt t="139043" x="2520950" y="3778250"/>
          <p14:tracePt t="139062" x="2540000" y="3778250"/>
          <p14:tracePt t="139077" x="2578100" y="3778250"/>
          <p14:tracePt t="139093" x="2616200" y="3778250"/>
          <p14:tracePt t="139110" x="2692400" y="3778250"/>
          <p14:tracePt t="139127" x="2724150" y="3778250"/>
          <p14:tracePt t="139142" x="2736850" y="3778250"/>
          <p14:tracePt t="139159" x="2749550" y="3778250"/>
          <p14:tracePt t="139159" x="2755900" y="3778250"/>
          <p14:tracePt t="139176" x="2774950" y="3778250"/>
          <p14:tracePt t="139192" x="2806700" y="3778250"/>
          <p14:tracePt t="139209" x="2825750" y="3778250"/>
          <p14:tracePt t="139226" x="2838450" y="3778250"/>
          <p14:tracePt t="139242" x="2844800" y="3778250"/>
          <p14:tracePt t="139258" x="2851150" y="3778250"/>
          <p14:tracePt t="139327" x="2857500" y="3778250"/>
          <p14:tracePt t="139334" x="2863850" y="3778250"/>
          <p14:tracePt t="139343" x="2876550" y="3778250"/>
          <p14:tracePt t="139360" x="2889250" y="3778250"/>
          <p14:tracePt t="139428" x="2889250" y="3790950"/>
          <p14:tracePt t="140214" x="2889250" y="3797300"/>
          <p14:tracePt t="140221" x="2889250" y="3803650"/>
          <p14:tracePt t="140236" x="2889250" y="3810000"/>
          <p14:tracePt t="140244" x="2889250" y="3816350"/>
          <p14:tracePt t="140260" x="2889250" y="3829050"/>
          <p14:tracePt t="140286" x="2889250" y="3854450"/>
          <p14:tracePt t="140294" x="2889250" y="3937000"/>
          <p14:tracePt t="140309" x="2882900" y="4025900"/>
          <p14:tracePt t="140325" x="2870200" y="4121150"/>
          <p14:tracePt t="140342" x="2870200" y="4203700"/>
          <p14:tracePt t="140359" x="2870200" y="4241800"/>
          <p14:tracePt t="140375" x="2863850" y="4267200"/>
          <p14:tracePt t="140392" x="2863850" y="4311650"/>
          <p14:tracePt t="140392" x="2863850" y="4330700"/>
          <p14:tracePt t="140409" x="2863850" y="4343400"/>
          <p14:tracePt t="140426" x="2851150" y="4394200"/>
          <p14:tracePt t="140442" x="2844800" y="4419600"/>
          <p14:tracePt t="140442" x="2838450" y="4425950"/>
          <p14:tracePt t="140460" x="2838450" y="4438650"/>
          <p14:tracePt t="140475" x="2832100" y="4451350"/>
          <p14:tracePt t="140492" x="2806700" y="4502150"/>
          <p14:tracePt t="140508" x="2736850" y="4635500"/>
          <p14:tracePt t="140526" x="2692400" y="4705350"/>
          <p14:tracePt t="140542" x="2654300" y="4762500"/>
          <p14:tracePt t="140559" x="2635250" y="4787900"/>
          <p14:tracePt t="140576" x="2628900" y="4800600"/>
          <p14:tracePt t="140592" x="2616200" y="4813300"/>
          <p14:tracePt t="140609" x="2597150" y="4845050"/>
          <p14:tracePt t="140609" x="2584450" y="4876800"/>
          <p14:tracePt t="140626" x="2565400" y="4921250"/>
          <p14:tracePt t="140642" x="2559050" y="4953000"/>
          <p14:tracePt t="140659" x="2533650" y="4972050"/>
          <p14:tracePt t="140676" x="2533650" y="4991100"/>
          <p14:tracePt t="140692" x="2533650" y="4997450"/>
          <p14:tracePt t="140708" x="2533650" y="5003800"/>
          <p14:tracePt t="140726" x="2533650" y="5010150"/>
          <p14:tracePt t="140747" x="2540000" y="5010150"/>
          <p14:tracePt t="141101" x="2546350" y="5010150"/>
          <p14:tracePt t="141109" x="2571750" y="5010150"/>
          <p14:tracePt t="141123" x="2578100" y="5010150"/>
          <p14:tracePt t="141136" x="2584450" y="5010150"/>
          <p14:tracePt t="141144" x="2597150" y="4997450"/>
          <p14:tracePt t="141158" x="2603500" y="4997450"/>
          <p14:tracePt t="141175" x="2622550" y="4997450"/>
          <p14:tracePt t="141191" x="2635250" y="4991100"/>
          <p14:tracePt t="141207" x="2641600" y="4991100"/>
          <p14:tracePt t="141225" x="2654300" y="4984750"/>
          <p14:tracePt t="141244" x="2667000" y="4978400"/>
          <p14:tracePt t="141259" x="2692400" y="4965700"/>
          <p14:tracePt t="141277" x="2717800" y="4953000"/>
          <p14:tracePt t="141295" x="2724150" y="4953000"/>
          <p14:tracePt t="141307" x="2736850" y="4946650"/>
          <p14:tracePt t="141374" x="2749550" y="4940300"/>
          <p14:tracePt t="141382" x="2762250" y="4927600"/>
          <p14:tracePt t="141392" x="2774950" y="4927600"/>
          <p14:tracePt t="141410" x="2781300" y="4927600"/>
          <p14:tracePt t="141426" x="2787650" y="4927600"/>
          <p14:tracePt t="141447" x="2794000" y="4927600"/>
          <p14:tracePt t="141468" x="2806700" y="4927600"/>
          <p14:tracePt t="141504" x="2813050" y="4927600"/>
          <p14:tracePt t="141548" x="2889250" y="4857750"/>
          <p14:tracePt t="142002" x="3067050" y="4699000"/>
          <p14:tracePt t="142009" x="3346450" y="4527550"/>
          <p14:tracePt t="142016" x="3524250" y="4400550"/>
          <p14:tracePt t="142025" x="3752850" y="4222750"/>
          <p14:tracePt t="142042" x="3822700" y="4191000"/>
          <p14:tracePt t="142042" x="3848100" y="4178300"/>
          <p14:tracePt t="142060" x="3867150" y="4165600"/>
          <p14:tracePt t="142075" x="3873500" y="4152900"/>
          <p14:tracePt t="142092" x="3930650" y="4133850"/>
          <p14:tracePt t="142092" x="3975100" y="4121150"/>
          <p14:tracePt t="142111" x="4006850" y="4108450"/>
          <p14:tracePt t="142126" x="4076700" y="4070350"/>
          <p14:tracePt t="142142" x="4114800" y="4057650"/>
          <p14:tracePt t="142158" x="4121150" y="4057650"/>
          <p14:tracePt t="142175" x="4133850" y="4057650"/>
          <p14:tracePt t="142191" x="4152900" y="4057650"/>
          <p14:tracePt t="142210" x="4178300" y="4051300"/>
          <p14:tracePt t="142224" x="4229100" y="4044950"/>
          <p14:tracePt t="142241" x="4241800" y="4044950"/>
          <p14:tracePt t="142257" x="4260850" y="4044950"/>
          <p14:tracePt t="142276" x="4273550" y="4044950"/>
          <p14:tracePt t="142294" x="4279900" y="4044950"/>
          <p14:tracePt t="142310" x="4324350" y="4013200"/>
          <p14:tracePt t="142327" x="4349750" y="3994150"/>
          <p14:tracePt t="142341" x="4394200" y="3949700"/>
          <p14:tracePt t="142358" x="4413250" y="3930650"/>
          <p14:tracePt t="142374" x="4419600" y="3930650"/>
          <p14:tracePt t="142374" x="4425950" y="3930650"/>
          <p14:tracePt t="142391" x="4419600" y="3930650"/>
          <p14:tracePt t="142515" x="4413250" y="3930650"/>
          <p14:tracePt t="142521" x="4406900" y="3924300"/>
          <p14:tracePt t="142535" x="4400550" y="3924300"/>
          <p14:tracePt t="142545" x="4387850" y="3924300"/>
          <p14:tracePt t="142561" x="4375150" y="3924300"/>
          <p14:tracePt t="142575" x="4356100" y="3924300"/>
          <p14:tracePt t="142591" x="4343400" y="3924300"/>
          <p14:tracePt t="142609" x="4330700" y="3924300"/>
          <p14:tracePt t="142625" x="4324350" y="3924300"/>
          <p14:tracePt t="142641" x="4324350" y="3930650"/>
          <p14:tracePt t="142658" x="4324350" y="3937000"/>
          <p14:tracePt t="142674" x="4324350" y="3949700"/>
          <p14:tracePt t="142691" x="4324350" y="3962400"/>
          <p14:tracePt t="142691" x="4324350" y="3968750"/>
          <p14:tracePt t="142709" x="4324350" y="3975100"/>
          <p14:tracePt t="142725" x="4324350" y="3981450"/>
          <p14:tracePt t="142741" x="4330700" y="3987800"/>
          <p14:tracePt t="142741" x="4337050" y="3987800"/>
          <p14:tracePt t="142760" x="4343400" y="3987800"/>
          <p14:tracePt t="142780" x="4349750" y="3987800"/>
          <p14:tracePt t="142802" x="4343400" y="3981450"/>
          <p14:tracePt t="142838" x="4337050" y="3981450"/>
          <p14:tracePt t="142845" x="4318000" y="3975100"/>
          <p14:tracePt t="142858" x="4140200" y="3930650"/>
          <p14:tracePt t="142875" x="3797300" y="3917950"/>
          <p14:tracePt t="142891" x="3549650" y="3930650"/>
          <p14:tracePt t="142908" x="3244850" y="3949700"/>
          <p14:tracePt t="142925" x="3067050" y="3962400"/>
          <p14:tracePt t="142941" x="2851150" y="3981450"/>
          <p14:tracePt t="142959" x="2724150" y="4006850"/>
          <p14:tracePt t="142959" x="2679700" y="4013200"/>
          <p14:tracePt t="142976" x="2578100" y="4032250"/>
          <p14:tracePt t="142991" x="2508250" y="4051300"/>
          <p14:tracePt t="143008" x="2413000" y="4070350"/>
          <p14:tracePt t="143027" x="2374900" y="4083050"/>
          <p14:tracePt t="143042" x="2330450" y="4095750"/>
          <p14:tracePt t="143059" x="2305050" y="4108450"/>
          <p14:tracePt t="143059" x="2292350" y="4108450"/>
          <p14:tracePt t="143077" x="2286000" y="4108450"/>
          <p14:tracePt t="143091" x="2273300" y="4108450"/>
          <p14:tracePt t="143108" x="2266950" y="4108450"/>
          <p14:tracePt t="143125" x="2254250" y="4108450"/>
          <p14:tracePt t="143141" x="2247900" y="4108450"/>
          <p14:tracePt t="143205" x="2241550" y="4108450"/>
          <p14:tracePt t="143235" x="2241550" y="4102100"/>
          <p14:tracePt t="143285" x="2241550" y="4095750"/>
          <p14:tracePt t="143300" x="2241550" y="4089400"/>
          <p14:tracePt t="143328" x="2241550" y="4083050"/>
          <p14:tracePt t="143400" x="2241550" y="4076700"/>
          <p14:tracePt t="143762" x="2241550" y="4064000"/>
          <p14:tracePt t="143818" x="2279650" y="4064000"/>
          <p14:tracePt t="144128" x="2324100" y="4076700"/>
          <p14:tracePt t="144135" x="2362200" y="4089400"/>
          <p14:tracePt t="144144" x="2482850" y="4121150"/>
          <p14:tracePt t="144157" x="2609850" y="4178300"/>
          <p14:tracePt t="144173" x="2724150" y="4229100"/>
          <p14:tracePt t="144190" x="2794000" y="4279900"/>
          <p14:tracePt t="144190" x="2825750" y="4305300"/>
          <p14:tracePt t="144208" x="2870200" y="4337050"/>
          <p14:tracePt t="144223" x="2882900" y="4349750"/>
          <p14:tracePt t="144240" x="2895600" y="4362450"/>
          <p14:tracePt t="144258" x="2921000" y="4394200"/>
          <p14:tracePt t="144274" x="2927350" y="4400550"/>
          <p14:tracePt t="144291" x="2940050" y="4406900"/>
          <p14:tracePt t="144291" x="2946400" y="4419600"/>
          <p14:tracePt t="144309" x="2965450" y="4438650"/>
          <p14:tracePt t="144325" x="2978150" y="4451350"/>
          <p14:tracePt t="144340" x="2997200" y="4464050"/>
          <p14:tracePt t="144357" x="3009900" y="4508500"/>
          <p14:tracePt t="144374" x="3028950" y="4533900"/>
          <p14:tracePt t="144390" x="3048000" y="4578350"/>
          <p14:tracePt t="144406" x="3060700" y="4603750"/>
          <p14:tracePt t="144406" x="3067050" y="4616450"/>
          <p14:tracePt t="144424" x="3086100" y="4641850"/>
          <p14:tracePt t="144440" x="3098800" y="4667250"/>
          <p14:tracePt t="144457" x="3111500" y="4686300"/>
          <p14:tracePt t="144457" x="3124200" y="4705350"/>
          <p14:tracePt t="144474" x="3143250" y="4730750"/>
          <p14:tracePt t="144490" x="3155950" y="4749800"/>
          <p14:tracePt t="144507" x="3162300" y="4775200"/>
          <p14:tracePt t="144507" x="3168650" y="4775200"/>
          <p14:tracePt t="144525" x="3168650" y="4787900"/>
          <p14:tracePt t="144540" x="3181350" y="4794250"/>
          <p14:tracePt t="144556" x="3181350" y="4813300"/>
          <p14:tracePt t="144573" x="3181350" y="4845050"/>
          <p14:tracePt t="144590" x="3181350" y="4864100"/>
          <p14:tracePt t="144606" x="3181350" y="4876800"/>
          <p14:tracePt t="144623" x="3181350" y="4883150"/>
          <p14:tracePt t="144640" x="3181350" y="4895850"/>
          <p14:tracePt t="144656" x="3181350" y="4889500"/>
          <p14:tracePt t="144673" x="3168650" y="4813300"/>
          <p14:tracePt t="144690" x="3136900" y="4470400"/>
          <p14:tracePt t="144707" x="3111500" y="4286250"/>
          <p14:tracePt t="144723" x="3098800" y="4127500"/>
          <p14:tracePt t="144740" x="3079750" y="3994150"/>
          <p14:tracePt t="144756" x="3067050" y="3956050"/>
          <p14:tracePt t="144773" x="3060700" y="3930650"/>
          <p14:tracePt t="144790" x="3041650" y="3917950"/>
          <p14:tracePt t="144806" x="3041650" y="3924300"/>
          <p14:tracePt t="144921" x="3041650" y="3930650"/>
          <p14:tracePt t="144929" x="3041650" y="3937000"/>
          <p14:tracePt t="144941" x="3035300" y="3949700"/>
          <p14:tracePt t="144958" x="3028950" y="3949700"/>
          <p14:tracePt t="144974" x="3016250" y="3949700"/>
          <p14:tracePt t="144991" x="2946400" y="3943350"/>
          <p14:tracePt t="145009" x="2882900" y="3924300"/>
          <p14:tracePt t="145025" x="2825750" y="3911600"/>
          <p14:tracePt t="145041" x="2762250" y="3892550"/>
          <p14:tracePt t="145041" x="2749550" y="3886200"/>
          <p14:tracePt t="145059" x="2698750" y="3873500"/>
          <p14:tracePt t="145075" x="2667000" y="3867150"/>
          <p14:tracePt t="145091" x="2654300" y="3854450"/>
          <p14:tracePt t="145107" x="2641600" y="3854450"/>
          <p14:tracePt t="145124" x="2635250" y="3854450"/>
          <p14:tracePt t="145140" x="2635250" y="3860800"/>
          <p14:tracePt t="145180" x="2635250" y="3867150"/>
          <p14:tracePt t="145216" x="2635250" y="3873500"/>
          <p14:tracePt t="145230" x="2635250" y="3886200"/>
          <p14:tracePt t="145238" x="2641600" y="3892550"/>
          <p14:tracePt t="145245" x="2641600" y="3917950"/>
          <p14:tracePt t="145257" x="2667000" y="3956050"/>
          <p14:tracePt t="145257" x="2686050" y="3981450"/>
          <p14:tracePt t="145275" x="2705100" y="4000500"/>
          <p14:tracePt t="145291" x="2717800" y="4019550"/>
          <p14:tracePt t="145307" x="2724150" y="4032250"/>
          <p14:tracePt t="145307" x="2736850" y="4038600"/>
          <p14:tracePt t="145326" x="2736850" y="4044950"/>
          <p14:tracePt t="145341" x="2736850" y="4051300"/>
          <p14:tracePt t="145357" x="2743200" y="4051300"/>
          <p14:tracePt t="145373" x="2749550" y="4051300"/>
          <p14:tracePt t="145373" x="2755900" y="4051300"/>
          <p14:tracePt t="145390" x="2762250" y="4051300"/>
          <p14:tracePt t="145411" x="2768600" y="4044950"/>
          <p14:tracePt t="145440" x="2774950" y="4025900"/>
          <p14:tracePt t="145447" x="2774950" y="4013200"/>
          <p14:tracePt t="145456" x="2774950" y="4006850"/>
          <p14:tracePt t="145471" x="2774950" y="3994150"/>
          <p14:tracePt t="145489" x="2768600" y="3994150"/>
          <p14:tracePt t="145540" x="2762250" y="3994150"/>
          <p14:tracePt t="145554" x="2755900" y="3994150"/>
          <p14:tracePt t="145569" x="2749550" y="3994150"/>
          <p14:tracePt t="145576" x="2749550" y="4000500"/>
          <p14:tracePt t="145612" x="2749550" y="4006850"/>
          <p14:tracePt t="145619" x="2749550" y="4013200"/>
          <p14:tracePt t="145648" x="2755900" y="4013200"/>
          <p14:tracePt t="145771" x="2762250" y="4013200"/>
          <p14:tracePt t="145785" x="2762250" y="4006850"/>
          <p14:tracePt t="145872" x="2762250" y="4000500"/>
          <p14:tracePt t="145879" x="2762250" y="3994150"/>
          <p14:tracePt t="145890" x="2762250" y="3968750"/>
          <p14:tracePt t="145906" x="2749550" y="3956050"/>
          <p14:tracePt t="145923" x="2730500" y="3956050"/>
          <p14:tracePt t="145939" x="2724150" y="3956050"/>
          <p14:tracePt t="145955" x="2717800" y="3956050"/>
          <p14:tracePt t="145973" x="2717800" y="3962400"/>
          <p14:tracePt t="146015" x="2717800" y="3968750"/>
          <p14:tracePt t="146045" x="2724150" y="3968750"/>
          <p14:tracePt t="146116" x="2736850" y="3968750"/>
          <p14:tracePt t="146203" x="2743200" y="3975100"/>
          <p14:tracePt t="146304" x="2749550" y="3987800"/>
          <p14:tracePt t="146312" x="2762250" y="4000500"/>
          <p14:tracePt t="146323" x="2813050" y="4044950"/>
          <p14:tracePt t="146323" x="2819400" y="4064000"/>
          <p14:tracePt t="146342" x="2844800" y="4089400"/>
          <p14:tracePt t="146342" x="2857500" y="4108450"/>
          <p14:tracePt t="146362" x="2870200" y="4121150"/>
          <p14:tracePt t="146373" x="2889250" y="4184650"/>
          <p14:tracePt t="146389" x="2901950" y="4260850"/>
          <p14:tracePt t="146389" x="2908300" y="4298950"/>
          <p14:tracePt t="146405" x="2927350" y="4349750"/>
          <p14:tracePt t="146422" x="2933700" y="4394200"/>
          <p14:tracePt t="146438" x="2946400" y="4445000"/>
          <p14:tracePt t="146438" x="2952750" y="4470400"/>
          <p14:tracePt t="146455" x="2952750" y="4508500"/>
          <p14:tracePt t="146472" x="2952750" y="4546600"/>
          <p14:tracePt t="146488" x="2959100" y="4572000"/>
          <p14:tracePt t="146488" x="2959100" y="4597400"/>
          <p14:tracePt t="146506" x="2965450" y="4622800"/>
          <p14:tracePt t="146522" x="2978150" y="4667250"/>
          <p14:tracePt t="146538" x="2978150" y="4686300"/>
          <p14:tracePt t="146555" x="2978150" y="4711700"/>
          <p14:tracePt t="146572" x="2978150" y="4724400"/>
          <p14:tracePt t="146588" x="2978150" y="4730750"/>
          <p14:tracePt t="146605" x="2990850" y="4743450"/>
          <p14:tracePt t="146622" x="3003550" y="4756150"/>
          <p14:tracePt t="146638" x="3009900" y="4768850"/>
          <p14:tracePt t="146655" x="3022600" y="4781550"/>
          <p14:tracePt t="146673" x="3022600" y="4787900"/>
          <p14:tracePt t="146688" x="3035300" y="4794250"/>
          <p14:tracePt t="146708" x="3041650" y="4806950"/>
          <p14:tracePt t="146725" x="3048000" y="4813300"/>
          <p14:tracePt t="146738" x="3054350" y="4826000"/>
          <p14:tracePt t="146755" x="3054350" y="4832350"/>
          <p14:tracePt t="146771" x="3054350" y="4851400"/>
          <p14:tracePt t="146789" x="3054350" y="4864100"/>
          <p14:tracePt t="146805" x="3060700" y="4870450"/>
          <p14:tracePt t="146821" x="3060700" y="4883150"/>
          <p14:tracePt t="146839" x="3067050" y="4895850"/>
          <p14:tracePt t="146856" x="3067050" y="4908550"/>
          <p14:tracePt t="146872" x="3073400" y="4914900"/>
          <p14:tracePt t="146902" x="3073400" y="4921250"/>
          <p14:tracePt t="146909" x="3073400" y="4927600"/>
          <p14:tracePt t="146921" x="3073400" y="4946650"/>
          <p14:tracePt t="146939" x="3086100" y="4953000"/>
          <p14:tracePt t="147039" x="3079750" y="4953000"/>
          <p14:tracePt t="147732" x="3067050" y="4946650"/>
          <p14:tracePt t="147740" x="3048000" y="4927600"/>
          <p14:tracePt t="147746" x="3022600" y="4908550"/>
          <p14:tracePt t="147756" x="2984500" y="4864100"/>
          <p14:tracePt t="147773" x="2921000" y="4800600"/>
          <p14:tracePt t="147791" x="2889250" y="4762500"/>
          <p14:tracePt t="147807" x="2882900" y="4743450"/>
          <p14:tracePt t="147821" x="2863850" y="4699000"/>
          <p14:tracePt t="147838" x="2838450" y="4641850"/>
          <p14:tracePt t="147856" x="2825750" y="4622800"/>
          <p14:tracePt t="147872" x="2813050" y="4610100"/>
          <p14:tracePt t="147888" x="2774950" y="4591050"/>
          <p14:tracePt t="147905" x="2755900" y="4584700"/>
          <p14:tracePt t="147921" x="2717800" y="4578350"/>
          <p14:tracePt t="147938" x="2660650" y="4578350"/>
          <p14:tracePt t="147955" x="2628900" y="4578350"/>
          <p14:tracePt t="147971" x="2597150" y="4584700"/>
          <p14:tracePt t="147988" x="2571750" y="4603750"/>
          <p14:tracePt t="147988" x="2546350" y="4610100"/>
          <p14:tracePt t="148006" x="2527300" y="4622800"/>
          <p14:tracePt t="148023" x="2520950" y="4629150"/>
          <p14:tracePt t="148038" x="2501900" y="4654550"/>
          <p14:tracePt t="148055" x="2463800" y="4679950"/>
          <p14:tracePt t="148072" x="2444750" y="4692650"/>
          <p14:tracePt t="148088" x="2438400" y="4705350"/>
          <p14:tracePt t="148105" x="2425700" y="4718050"/>
          <p14:tracePt t="148122" x="2406650" y="4737100"/>
          <p14:tracePt t="148138" x="2393950" y="4756150"/>
          <p14:tracePt t="148155" x="2362200" y="4800600"/>
          <p14:tracePt t="148172" x="2355850" y="4819650"/>
          <p14:tracePt t="148188" x="2336800" y="4832350"/>
          <p14:tracePt t="148205" x="2336800" y="4838700"/>
          <p14:tracePt t="148220" x="2336800" y="4857750"/>
          <p14:tracePt t="148237" x="2336800" y="4870450"/>
          <p14:tracePt t="148254" x="2336800" y="4889500"/>
          <p14:tracePt t="148254" x="2336800" y="4895850"/>
          <p14:tracePt t="148273" x="2336800" y="4902200"/>
          <p14:tracePt t="148288" x="2336800" y="4908550"/>
          <p14:tracePt t="148304" x="2336800" y="4921250"/>
          <p14:tracePt t="148321" x="2349500" y="4946650"/>
          <p14:tracePt t="148338" x="2368550" y="4965700"/>
          <p14:tracePt t="148355" x="2393950" y="4991100"/>
          <p14:tracePt t="148372" x="2457450" y="5048250"/>
          <p14:tracePt t="148389" x="2489200" y="5073650"/>
          <p14:tracePt t="148405" x="2501900" y="5086350"/>
          <p14:tracePt t="148421" x="2520950" y="5099050"/>
          <p14:tracePt t="148421" x="2533650" y="5105400"/>
          <p14:tracePt t="148438" x="2546350" y="5118100"/>
          <p14:tracePt t="148454" x="2590800" y="5130800"/>
          <p14:tracePt t="148471" x="2628900" y="5143500"/>
          <p14:tracePt t="148487" x="2711450" y="5149850"/>
          <p14:tracePt t="148504" x="2749550" y="5149850"/>
          <p14:tracePt t="148521" x="2781300" y="5149850"/>
          <p14:tracePt t="148537" x="2832100" y="5149850"/>
          <p14:tracePt t="148554" x="2901950" y="5143500"/>
          <p14:tracePt t="148571" x="2990850" y="5118100"/>
          <p14:tracePt t="148587" x="3079750" y="5073650"/>
          <p14:tracePt t="148604" x="3105150" y="5067300"/>
          <p14:tracePt t="148621" x="3124200" y="5054600"/>
          <p14:tracePt t="148637" x="3136900" y="5041900"/>
          <p14:tracePt t="148637" x="3143250" y="5035550"/>
          <p14:tracePt t="148655" x="3155950" y="5029200"/>
          <p14:tracePt t="148672" x="3175000" y="5010150"/>
          <p14:tracePt t="148688" x="3213100" y="4978400"/>
          <p14:tracePt t="148705" x="3225800" y="4965700"/>
          <p14:tracePt t="148721" x="3232150" y="4959350"/>
          <p14:tracePt t="148738" x="3238500" y="4940300"/>
          <p14:tracePt t="148762" x="3263900" y="4921250"/>
          <p14:tracePt t="148772" x="3282950" y="4902200"/>
          <p14:tracePt t="148788" x="3295650" y="4857750"/>
          <p14:tracePt t="148807" x="3295650" y="4813300"/>
          <p14:tracePt t="148822" x="3289300" y="4794250"/>
          <p14:tracePt t="148837" x="3270250" y="4762500"/>
          <p14:tracePt t="148854" x="3244850" y="4749800"/>
          <p14:tracePt t="148872" x="3238500" y="4743450"/>
          <p14:tracePt t="148888" x="3225800" y="4743450"/>
          <p14:tracePt t="148904" x="3219450" y="4743450"/>
          <p14:tracePt t="148904" x="3213100" y="4743450"/>
          <p14:tracePt t="148922" x="3200400" y="4756150"/>
          <p14:tracePt t="148938" x="3194050" y="4756150"/>
          <p14:tracePt t="148954" x="3194050" y="4768850"/>
          <p14:tracePt t="148972" x="3194050" y="4794250"/>
          <p14:tracePt t="148987" x="3194050" y="4806950"/>
          <p14:tracePt t="149004" x="3194050" y="4838700"/>
          <p14:tracePt t="149004" x="3194050" y="4845050"/>
          <p14:tracePt t="149023" x="3194050" y="4857750"/>
          <p14:tracePt t="149037" x="3194050" y="4864100"/>
          <p14:tracePt t="149054" x="3194050" y="4876800"/>
          <p14:tracePt t="149071" x="3194050" y="4889500"/>
          <p14:tracePt t="149088" x="3194050" y="4902200"/>
          <p14:tracePt t="149104" x="3200400" y="4902200"/>
          <p14:tracePt t="149124" x="3206750" y="4908550"/>
          <p14:tracePt t="149144" x="3213100" y="4921250"/>
          <p14:tracePt t="149154" x="3225800" y="4921250"/>
          <p14:tracePt t="149171" x="3232150" y="4921250"/>
          <p14:tracePt t="149188" x="3238500" y="4921250"/>
          <p14:tracePt t="149216" x="3238500" y="4927600"/>
          <p14:tracePt t="149223" x="3244850" y="4927600"/>
          <p14:tracePt t="149273" x="3251200" y="4927600"/>
          <p14:tracePt t="149281" x="3263900" y="4927600"/>
          <p14:tracePt t="149289" x="3276600" y="4927600"/>
          <p14:tracePt t="149304" x="3289300" y="4927600"/>
          <p14:tracePt t="149324" x="3302000" y="4927600"/>
          <p14:tracePt t="149337" x="3333750" y="4927600"/>
          <p14:tracePt t="149355" x="3359150" y="4927600"/>
          <p14:tracePt t="149371" x="3378200" y="4927600"/>
          <p14:tracePt t="149388" x="3390900" y="4927600"/>
          <p14:tracePt t="149405" x="3397250" y="4927600"/>
          <p14:tracePt t="149422" x="3403600" y="4927600"/>
          <p14:tracePt t="149436" x="3422650" y="4927600"/>
          <p14:tracePt t="149453" x="3441700" y="4927600"/>
          <p14:tracePt t="149470" x="3454400" y="4927600"/>
          <p14:tracePt t="149486" x="3467100" y="4927600"/>
          <p14:tracePt t="149503" x="3486150" y="4927600"/>
          <p14:tracePt t="149520" x="3511550" y="4927600"/>
          <p14:tracePt t="149536" x="3536950" y="4927600"/>
          <p14:tracePt t="149554" x="3568700" y="4927600"/>
          <p14:tracePt t="149571" x="3581400" y="4927600"/>
          <p14:tracePt t="149587" x="3587750" y="4927600"/>
          <p14:tracePt t="149604" x="3594100" y="4927600"/>
          <p14:tracePt t="149649" x="3600450" y="4927600"/>
          <p14:tracePt t="149656" x="3613150" y="4927600"/>
          <p14:tracePt t="149663" x="3619500" y="4927600"/>
          <p14:tracePt t="149678" x="3625850" y="4927600"/>
          <p14:tracePt t="149687" x="3632200" y="4927600"/>
          <p14:tracePt t="149704" x="3632200" y="4933950"/>
          <p14:tracePt t="149728" x="3632200" y="4940300"/>
          <p14:tracePt t="149814" x="3632200" y="4946650"/>
          <p14:tracePt t="149822" x="3638550" y="4953000"/>
          <p14:tracePt t="149836" x="3638550" y="4959350"/>
          <p14:tracePt t="149843" x="3638550" y="4965700"/>
          <p14:tracePt t="149854" x="3651250" y="4991100"/>
          <p14:tracePt t="149871" x="3663950" y="5029200"/>
          <p14:tracePt t="149888" x="3663950" y="5048250"/>
          <p14:tracePt t="149904" x="3663950" y="5054600"/>
          <p14:tracePt t="149920" x="3663950" y="5073650"/>
          <p14:tracePt t="149939" x="3663950" y="5086350"/>
          <p14:tracePt t="149954" x="3663950" y="5092700"/>
          <p14:tracePt t="149970" x="3663950" y="5099050"/>
          <p14:tracePt t="149988" x="3670300" y="5099050"/>
          <p14:tracePt t="150031" x="3670300" y="5105400"/>
          <p14:tracePt t="150038" x="3676650" y="5105400"/>
          <p14:tracePt t="150103" x="3676650" y="5118100"/>
          <p14:tracePt t="150312" x="3683000" y="5118100"/>
          <p14:tracePt t="150615" x="3689350" y="5118100"/>
          <p14:tracePt t="150622" x="3695700" y="5118100"/>
          <p14:tracePt t="150637" x="3702050" y="5111750"/>
          <p14:tracePt t="150658" x="3708400" y="5111750"/>
          <p14:tracePt t="150670" x="3740150" y="5111750"/>
          <p14:tracePt t="150687" x="3752850" y="5105400"/>
          <p14:tracePt t="150704" x="3765550" y="5105400"/>
          <p14:tracePt t="150720" x="3778250" y="5105400"/>
          <p14:tracePt t="150738" x="3784600" y="5105400"/>
          <p14:tracePt t="151018" x="3810000" y="5067300"/>
          <p14:tracePt t="151234" x="3835400" y="5048250"/>
          <p14:tracePt t="151241" x="3848100" y="5035550"/>
          <p14:tracePt t="151252" x="3886200" y="4991100"/>
          <p14:tracePt t="151270" x="3911600" y="4965700"/>
          <p14:tracePt t="151286" x="3924300" y="4959350"/>
          <p14:tracePt t="151303" x="3924300" y="4946650"/>
          <p14:tracePt t="151319" x="3930650" y="4946650"/>
          <p14:tracePt t="151343" x="3956050" y="4940300"/>
          <p14:tracePt t="151353" x="3968750" y="4927600"/>
          <p14:tracePt t="151370" x="3987800" y="4921250"/>
          <p14:tracePt t="151387" x="4006850" y="4921250"/>
          <p14:tracePt t="151403" x="4013200" y="4921250"/>
          <p14:tracePt t="151421" x="4019550" y="4921250"/>
          <p14:tracePt t="151437" x="4032250" y="4914900"/>
          <p14:tracePt t="151479" x="4038600" y="4914900"/>
          <p14:tracePt t="151486" x="4044950" y="4914900"/>
          <p14:tracePt t="151493" x="4057650" y="4914900"/>
          <p14:tracePt t="151502" x="4064000" y="4914900"/>
          <p14:tracePt t="151518" x="4070350" y="4914900"/>
          <p14:tracePt t="151535" x="4083050" y="4914900"/>
          <p14:tracePt t="152434" x="4076700" y="4914900"/>
          <p14:tracePt t="152459" x="4070350" y="4914900"/>
          <p14:tracePt t="152466" x="4025900" y="4933950"/>
          <p14:tracePt t="152474" x="3937000" y="4984750"/>
          <p14:tracePt t="152485" x="3790950" y="5041900"/>
          <p14:tracePt t="152502" x="3556000" y="5149850"/>
          <p14:tracePt t="152520" x="3479800" y="5168900"/>
          <p14:tracePt t="152535" x="3251200" y="5251450"/>
          <p14:tracePt t="152552" x="3111500" y="5295900"/>
          <p14:tracePt t="152569" x="2971800" y="5353050"/>
          <p14:tracePt t="152585" x="2895600" y="5384800"/>
          <p14:tracePt t="152602" x="2743200" y="5441950"/>
          <p14:tracePt t="152602" x="2711450" y="5448300"/>
          <p14:tracePt t="152619" x="2641600" y="5473700"/>
          <p14:tracePt t="152636" x="2546350" y="5511800"/>
          <p14:tracePt t="152652" x="2393950" y="5568950"/>
          <p14:tracePt t="152652" x="2336800" y="5588000"/>
          <p14:tracePt t="152669" x="2254250" y="5607050"/>
          <p14:tracePt t="152686" x="2203450" y="5619750"/>
          <p14:tracePt t="152702" x="2171700" y="5626100"/>
          <p14:tracePt t="152702" x="2159000" y="5626100"/>
          <p14:tracePt t="152720" x="2139950" y="5626100"/>
          <p14:tracePt t="152735" x="2120900" y="5626100"/>
          <p14:tracePt t="152752" x="2101850" y="5626100"/>
          <p14:tracePt t="152768" x="2044700" y="5619750"/>
          <p14:tracePt t="152785" x="1993900" y="5607050"/>
          <p14:tracePt t="152802" x="1962150" y="5594350"/>
          <p14:tracePt t="152818" x="1924050" y="5575300"/>
          <p14:tracePt t="152835" x="1905000" y="5549900"/>
          <p14:tracePt t="152852" x="1879600" y="5530850"/>
          <p14:tracePt t="152868" x="1866900" y="5499100"/>
          <p14:tracePt t="152888" x="1854200" y="5473700"/>
          <p14:tracePt t="152903" x="1841500" y="5454650"/>
          <p14:tracePt t="152919" x="1841500" y="5448300"/>
          <p14:tracePt t="152936" x="1841500" y="5429250"/>
          <p14:tracePt t="152952" x="1841500" y="5422900"/>
          <p14:tracePt t="152969" x="1841500" y="5403850"/>
          <p14:tracePt t="152986" x="1898650" y="5365750"/>
          <p14:tracePt t="153003" x="1955800" y="5308600"/>
          <p14:tracePt t="153019" x="2139950" y="5156200"/>
          <p14:tracePt t="153019" x="2165350" y="5137150"/>
          <p14:tracePt t="153037" x="2540000" y="4889500"/>
          <p14:tracePt t="153053" x="2794000" y="4730750"/>
          <p14:tracePt t="153069" x="3270250" y="4514850"/>
          <p14:tracePt t="153086" x="3784600" y="4267200"/>
          <p14:tracePt t="153103" x="3975100" y="4178300"/>
          <p14:tracePt t="153119" x="4083050" y="4114800"/>
          <p14:tracePt t="153137" x="4197350" y="4044950"/>
          <p14:tracePt t="153137" x="4235450" y="4013200"/>
          <p14:tracePt t="153153" x="4318000" y="3924300"/>
          <p14:tracePt t="153170" x="4387850" y="3816350"/>
          <p14:tracePt t="153186" x="4445000" y="3702050"/>
          <p14:tracePt t="153186" x="4470400" y="3638550"/>
          <p14:tracePt t="153203" x="4514850" y="3486150"/>
          <p14:tracePt t="153220" x="4552950" y="3371850"/>
          <p14:tracePt t="153237" x="4572000" y="3251200"/>
          <p14:tracePt t="153237" x="4572000" y="3219450"/>
          <p14:tracePt t="153252" x="4572000" y="3168650"/>
          <p14:tracePt t="153268" x="4572000" y="3130550"/>
          <p14:tracePt t="153285" x="4559300" y="3098800"/>
          <p14:tracePt t="153302" x="4533900" y="3054350"/>
          <p14:tracePt t="153318" x="4527550" y="3035300"/>
          <p14:tracePt t="153335" x="4508500" y="3009900"/>
          <p14:tracePt t="153352" x="4451350" y="2990850"/>
          <p14:tracePt t="153370" x="4387850" y="2978150"/>
          <p14:tracePt t="153386" x="4349750" y="2965450"/>
          <p14:tracePt t="153402" x="4305300" y="2946400"/>
          <p14:tracePt t="153421" x="4267200" y="2940050"/>
          <p14:tracePt t="153436" x="4235450" y="2927350"/>
          <p14:tracePt t="153452" x="4171950" y="2908300"/>
          <p14:tracePt t="153471" x="4140200" y="2889250"/>
          <p14:tracePt t="153486" x="4095750" y="2876550"/>
          <p14:tracePt t="153502" x="4076700" y="2876550"/>
          <p14:tracePt t="153502" x="4057650" y="2876550"/>
          <p14:tracePt t="153521" x="4044950" y="2876550"/>
          <p14:tracePt t="153535" x="4038600" y="2876550"/>
          <p14:tracePt t="153551" x="4025900" y="2876550"/>
          <p14:tracePt t="153568" x="3994150" y="2876550"/>
          <p14:tracePt t="153585" x="3981450" y="2876550"/>
          <p14:tracePt t="153602" x="3975100" y="2876550"/>
          <p14:tracePt t="153618" x="3956050" y="2876550"/>
          <p14:tracePt t="153636" x="3943350" y="2876550"/>
          <p14:tracePt t="153652" x="3937000" y="2876550"/>
          <p14:tracePt t="153669" x="3930650" y="2876550"/>
          <p14:tracePt t="153686" x="3924300" y="2876550"/>
          <p14:tracePt t="153702" x="3917950" y="2876550"/>
          <p14:tracePt t="153722" x="3917950" y="2882900"/>
          <p14:tracePt t="153743" x="3917950" y="2889250"/>
          <p14:tracePt t="153765" x="3911600" y="2895600"/>
          <p14:tracePt t="153772" x="3905250" y="2901950"/>
          <p14:tracePt t="153786" x="3886200" y="2921000"/>
          <p14:tracePt t="153803" x="3879850" y="2927350"/>
          <p14:tracePt t="153819" x="3867150" y="2946400"/>
          <p14:tracePt t="153836" x="3835400" y="2978150"/>
          <p14:tracePt t="153853" x="3803650" y="3016250"/>
          <p14:tracePt t="153869" x="3784600" y="3035300"/>
          <p14:tracePt t="153869" x="3771900" y="3048000"/>
          <p14:tracePt t="153889" x="3759200" y="3073400"/>
          <p14:tracePt t="153903" x="3746500" y="3092450"/>
          <p14:tracePt t="153919" x="3733800" y="3136900"/>
          <p14:tracePt t="153936" x="3714750" y="3187700"/>
          <p14:tracePt t="153953" x="3702050" y="3219450"/>
          <p14:tracePt t="153969" x="3683000" y="3257550"/>
          <p14:tracePt t="153986" x="3670300" y="3302000"/>
          <p14:tracePt t="154004" x="3657600" y="3333750"/>
          <p14:tracePt t="154020" x="3657600" y="3371850"/>
          <p14:tracePt t="154036" x="3651250" y="3422650"/>
          <p14:tracePt t="154052" x="3651250" y="3479800"/>
          <p14:tracePt t="154069" x="3651250" y="3536950"/>
          <p14:tracePt t="154086" x="3651250" y="3568700"/>
          <p14:tracePt t="154086" x="3651250" y="3594100"/>
          <p14:tracePt t="154104" x="3651250" y="3619500"/>
          <p14:tracePt t="154119" x="3651250" y="3657600"/>
          <p14:tracePt t="154136" x="3651250" y="3721100"/>
          <p14:tracePt t="154153" x="3632200" y="3854450"/>
          <p14:tracePt t="154171" x="3606800" y="3949700"/>
          <p14:tracePt t="154185" x="3594100" y="4038600"/>
          <p14:tracePt t="154202" x="3587750" y="4095750"/>
          <p14:tracePt t="154202" x="3587750" y="4108450"/>
          <p14:tracePt t="154219" x="3587750" y="4140200"/>
          <p14:tracePt t="154235" x="3587750" y="4152900"/>
          <p14:tracePt t="154252" x="3587750" y="4159250"/>
          <p14:tracePt t="154267" x="3587750" y="4178300"/>
          <p14:tracePt t="154284" x="3587750" y="4197350"/>
          <p14:tracePt t="154301" x="3594100" y="4210050"/>
          <p14:tracePt t="154317" x="3613150" y="4229100"/>
          <p14:tracePt t="154335" x="3625850" y="4241800"/>
          <p14:tracePt t="154352" x="3638550" y="4248150"/>
          <p14:tracePt t="154368" x="3663950" y="4260850"/>
          <p14:tracePt t="154386" x="3683000" y="4279900"/>
          <p14:tracePt t="154402" x="3708400" y="4292600"/>
          <p14:tracePt t="154419" x="3733800" y="4292600"/>
          <p14:tracePt t="154419" x="3746500" y="4292600"/>
          <p14:tracePt t="154435" x="3784600" y="4292600"/>
          <p14:tracePt t="154452" x="3810000" y="4292600"/>
          <p14:tracePt t="154469" x="3829050" y="4292600"/>
          <p14:tracePt t="154487" x="3841750" y="4292600"/>
          <p14:tracePt t="154502" x="3854450" y="4273550"/>
          <p14:tracePt t="154520" x="3873500" y="4248150"/>
          <p14:tracePt t="154520" x="3892550" y="4229100"/>
          <p14:tracePt t="154537" x="3924300" y="4178300"/>
          <p14:tracePt t="154551" x="3937000" y="4140200"/>
          <p14:tracePt t="154568" x="3956050" y="4089400"/>
          <p14:tracePt t="154585" x="3962400" y="4044950"/>
          <p14:tracePt t="154602" x="3962400" y="4006850"/>
          <p14:tracePt t="154619" x="3962400" y="3949700"/>
          <p14:tracePt t="154636" x="3968750" y="3778250"/>
          <p14:tracePt t="154653" x="3968750" y="3676650"/>
          <p14:tracePt t="154669" x="3949700" y="3625850"/>
          <p14:tracePt t="154685" x="3917950" y="3568700"/>
          <p14:tracePt t="154703" x="3886200" y="3511550"/>
          <p14:tracePt t="154719" x="3854450" y="3435350"/>
          <p14:tracePt t="154735" x="3835400" y="3302000"/>
          <p14:tracePt t="154753" x="3816350" y="3251200"/>
          <p14:tracePt t="154769" x="3803650" y="3225800"/>
          <p14:tracePt t="154786" x="3790950" y="3213100"/>
          <p14:tracePt t="154804" x="3778250" y="3200400"/>
          <p14:tracePt t="154819" x="3771900" y="3187700"/>
          <p14:tracePt t="154835" x="3759200" y="3181350"/>
          <p14:tracePt t="154835" x="3752850" y="3168650"/>
          <p14:tracePt t="154855" x="3746500" y="3155950"/>
          <p14:tracePt t="154869" x="3733800" y="3149600"/>
          <p14:tracePt t="154885" x="3727450" y="3136900"/>
          <p14:tracePt t="154901" x="3708400" y="3136900"/>
          <p14:tracePt t="154919" x="3695700" y="3136900"/>
          <p14:tracePt t="154936" x="3689350" y="3136900"/>
          <p14:tracePt t="154952" x="3676650" y="3136900"/>
          <p14:tracePt t="154969" x="3663950" y="3143250"/>
          <p14:tracePt t="154990" x="3657600" y="3143250"/>
          <p14:tracePt t="155002" x="3638550" y="3181350"/>
          <p14:tracePt t="155002" x="3625850" y="3187700"/>
          <p14:tracePt t="155021" x="3613150" y="3219450"/>
          <p14:tracePt t="155036" x="3600450" y="3251200"/>
          <p14:tracePt t="155051" x="3587750" y="3282950"/>
          <p14:tracePt t="155051" x="3581400" y="3302000"/>
          <p14:tracePt t="155070" x="3562350" y="3352800"/>
          <p14:tracePt t="155084" x="3549650" y="3384550"/>
          <p14:tracePt t="155101" x="3543300" y="3429000"/>
          <p14:tracePt t="155118" x="3543300" y="3460750"/>
          <p14:tracePt t="155136" x="3543300" y="3473450"/>
          <p14:tracePt t="155152" x="3543300" y="3486150"/>
          <p14:tracePt t="155168" x="3543300" y="3524250"/>
          <p14:tracePt t="155185" x="3543300" y="3562350"/>
          <p14:tracePt t="155201" x="3549650" y="3625850"/>
          <p14:tracePt t="155218" x="3568700" y="3689350"/>
          <p14:tracePt t="155236" x="3568700" y="3714750"/>
          <p14:tracePt t="155252" x="3581400" y="3752850"/>
          <p14:tracePt t="155268" x="3587750" y="3784600"/>
          <p14:tracePt t="155284" x="3606800" y="3879850"/>
          <p14:tracePt t="155301" x="3619500" y="3949700"/>
          <p14:tracePt t="155317" x="3625850" y="3975100"/>
          <p14:tracePt t="155334" x="3625850" y="4006850"/>
          <p14:tracePt t="155352" x="3625850" y="4025900"/>
          <p14:tracePt t="155368" x="3625850" y="4051300"/>
          <p14:tracePt t="155385" x="3632200" y="4089400"/>
          <p14:tracePt t="155402" x="3632200" y="4114800"/>
          <p14:tracePt t="155418" x="3632200" y="4133850"/>
          <p14:tracePt t="155435" x="3632200" y="4165600"/>
          <p14:tracePt t="155454" x="3638550" y="4184650"/>
          <p14:tracePt t="155468" x="3651250" y="4210050"/>
          <p14:tracePt t="155484" x="3651250" y="4235450"/>
          <p14:tracePt t="155501" x="3676650" y="4260850"/>
          <p14:tracePt t="155519" x="3683000" y="4267200"/>
          <p14:tracePt t="155534" x="3689350" y="4279900"/>
          <p14:tracePt t="155551" x="3708400" y="4292600"/>
          <p14:tracePt t="155567" x="3733800" y="4292600"/>
          <p14:tracePt t="155584" x="3759200" y="4292600"/>
          <p14:tracePt t="155601" x="3790950" y="4292600"/>
          <p14:tracePt t="155619" x="3822700" y="4279900"/>
          <p14:tracePt t="155635" x="3854450" y="4260850"/>
          <p14:tracePt t="155652" x="3911600" y="4171950"/>
          <p14:tracePt t="155669" x="3949700" y="4057650"/>
          <p14:tracePt t="155685" x="3975100" y="3898900"/>
          <p14:tracePt t="155702" x="3994150" y="3771900"/>
          <p14:tracePt t="155719" x="3994150" y="3740150"/>
          <p14:tracePt t="155735" x="3981450" y="3670300"/>
          <p14:tracePt t="155752" x="3975100" y="3562350"/>
          <p14:tracePt t="155752" x="3968750" y="3511550"/>
          <p14:tracePt t="155769" x="3956050" y="3390900"/>
          <p14:tracePt t="155785" x="3937000" y="3321050"/>
          <p14:tracePt t="155802" x="3924300" y="3270250"/>
          <p14:tracePt t="155802" x="3905250" y="3244850"/>
          <p14:tracePt t="155820" x="3879850" y="3206750"/>
          <p14:tracePt t="155835" x="3854450" y="3194050"/>
          <p14:tracePt t="155852" x="3841750" y="3194050"/>
          <p14:tracePt t="155870" x="3829050" y="3194050"/>
          <p14:tracePt t="155887" x="3816350" y="3200400"/>
          <p14:tracePt t="155901" x="3784600" y="3219450"/>
          <p14:tracePt t="155919" x="3752850" y="3282950"/>
          <p14:tracePt t="155936" x="3708400" y="3384550"/>
          <p14:tracePt t="155952" x="3695700" y="3486150"/>
          <p14:tracePt t="155968" x="3695700" y="3581400"/>
          <p14:tracePt t="155986" x="3695700" y="3619500"/>
          <p14:tracePt t="156002" x="3695700" y="3644900"/>
          <p14:tracePt t="156019" x="3695700" y="3657600"/>
          <p14:tracePt t="156019" x="3702050" y="3670300"/>
          <p14:tracePt t="156036" x="3708400" y="3702050"/>
          <p14:tracePt t="156052" x="3727450" y="3740150"/>
          <p14:tracePt t="156068" x="3746500" y="3784600"/>
          <p14:tracePt t="156068" x="3752850" y="3810000"/>
          <p14:tracePt t="156087" x="3765550" y="3829050"/>
          <p14:tracePt t="156102" x="3771900" y="3854450"/>
          <p14:tracePt t="156118" x="3771900" y="3879850"/>
          <p14:tracePt t="156136" x="3771900" y="3924300"/>
          <p14:tracePt t="156152" x="3771900" y="3962400"/>
          <p14:tracePt t="156170" x="3771900" y="3987800"/>
          <p14:tracePt t="156184" x="3771900" y="4000500"/>
          <p14:tracePt t="156184" x="3771900" y="4006850"/>
          <p14:tracePt t="156202" x="3771900" y="4019550"/>
          <p14:tracePt t="156218" x="3771900" y="4025900"/>
          <p14:tracePt t="156235" x="3771900" y="4044950"/>
          <p14:tracePt t="156235" x="3771900" y="4064000"/>
          <p14:tracePt t="156253" x="3771900" y="4083050"/>
          <p14:tracePt t="156267" x="3771900" y="4095750"/>
          <p14:tracePt t="156284" x="3771900" y="4114800"/>
          <p14:tracePt t="156300" x="3771900" y="4127500"/>
          <p14:tracePt t="157052" x="3771900" y="4146550"/>
          <p14:tracePt t="157060" x="3771900" y="4159250"/>
          <p14:tracePt t="157068" x="3771900" y="4184650"/>
          <p14:tracePt t="157088" x="3771900" y="4203700"/>
          <p14:tracePt t="157088" x="3778250" y="4229100"/>
          <p14:tracePt t="157104" x="3778250" y="4248150"/>
          <p14:tracePt t="157119" x="3784600" y="4273550"/>
          <p14:tracePt t="157136" x="3784600" y="4292600"/>
          <p14:tracePt t="157154" x="3784600" y="4305300"/>
          <p14:tracePt t="157171" x="3784600" y="4311650"/>
          <p14:tracePt t="157184" x="3784600" y="4324350"/>
          <p14:tracePt t="157201" x="3784600" y="4330700"/>
          <p14:tracePt t="157217" x="3784600" y="4337050"/>
          <p14:tracePt t="157233" x="3784600" y="4343400"/>
          <p14:tracePt t="157275" x="3784600" y="4349750"/>
          <p14:tracePt t="157441" x="3790950" y="4349750"/>
          <p14:tracePt t="157534" x="3797300" y="4349750"/>
          <p14:tracePt t="157571" x="3803650" y="4337050"/>
          <p14:tracePt t="157578" x="3803650" y="4330700"/>
          <p14:tracePt t="157586" x="3816350" y="4229100"/>
          <p14:tracePt t="157602" x="3835400" y="4140200"/>
          <p14:tracePt t="157619" x="3835400" y="4095750"/>
          <p14:tracePt t="157635" x="3848100" y="4000500"/>
          <p14:tracePt t="157653" x="3848100" y="3930650"/>
          <p14:tracePt t="157669" x="3848100" y="3829050"/>
          <p14:tracePt t="157685" x="3848100" y="3733800"/>
          <p14:tracePt t="157703" x="3848100" y="3657600"/>
          <p14:tracePt t="157718" x="3848100" y="3594100"/>
          <p14:tracePt t="157735" x="3835400" y="3517900"/>
          <p14:tracePt t="157753" x="3822700" y="3473450"/>
          <p14:tracePt t="157768" x="3810000" y="3435350"/>
          <p14:tracePt t="157785" x="3790950" y="3403600"/>
          <p14:tracePt t="157804" x="3784600" y="3371850"/>
          <p14:tracePt t="157819" x="3771900" y="3352800"/>
          <p14:tracePt t="157834" x="3765550" y="3333750"/>
          <p14:tracePt t="157851" x="3759200" y="3327400"/>
          <p14:tracePt t="157868" x="3752850" y="3327400"/>
          <p14:tracePt t="157923" x="3746500" y="3327400"/>
          <p14:tracePt t="157938" x="3740150" y="3327400"/>
          <p14:tracePt t="157952" x="3733800" y="3327400"/>
          <p14:tracePt t="157967" x="3727450" y="3327400"/>
          <p14:tracePt t="157974" x="3721100" y="3327400"/>
          <p14:tracePt t="157996" x="3714750" y="3327400"/>
          <p14:tracePt t="158003" x="3708400" y="3333750"/>
          <p14:tracePt t="158017" x="3695700" y="3346450"/>
          <p14:tracePt t="158033" x="3683000" y="3352800"/>
          <p14:tracePt t="158050" x="3676650" y="3359150"/>
          <p14:tracePt t="158066" x="3657600" y="3384550"/>
          <p14:tracePt t="158083" x="3651250" y="3416300"/>
          <p14:tracePt t="158100" x="3632200" y="3448050"/>
          <p14:tracePt t="158116" x="3632200" y="3479800"/>
          <p14:tracePt t="158134" x="3632200" y="3498850"/>
          <p14:tracePt t="158150" x="3632200" y="3524250"/>
          <p14:tracePt t="158166" x="3632200" y="3549650"/>
          <p14:tracePt t="158166" x="3632200" y="3556000"/>
          <p14:tracePt t="158185" x="3632200" y="3581400"/>
          <p14:tracePt t="158200" x="3632200" y="3606800"/>
          <p14:tracePt t="158216" x="3632200" y="3625850"/>
          <p14:tracePt t="158234" x="3632200" y="3638550"/>
          <p14:tracePt t="158250" x="3632200" y="3663950"/>
          <p14:tracePt t="158267" x="3632200" y="3714750"/>
          <p14:tracePt t="158284" x="3632200" y="3790950"/>
          <p14:tracePt t="158300" x="3632200" y="3835400"/>
          <p14:tracePt t="158316" x="3632200" y="3854450"/>
          <p14:tracePt t="158333" x="3632200" y="3873500"/>
          <p14:tracePt t="158333" x="3632200" y="3892550"/>
          <p14:tracePt t="158350" x="3632200" y="3930650"/>
          <p14:tracePt t="158366" x="3625850" y="4019550"/>
          <p14:tracePt t="158383" x="3625850" y="4102100"/>
          <p14:tracePt t="158383" x="3619500" y="4127500"/>
          <p14:tracePt t="158400" x="3619500" y="4171950"/>
          <p14:tracePt t="158416" x="3619500" y="4184650"/>
          <p14:tracePt t="158433" x="3619500" y="4197350"/>
          <p14:tracePt t="158449" x="3619500" y="4210050"/>
          <p14:tracePt t="158466" x="3619500" y="4222750"/>
          <p14:tracePt t="158484" x="3619500" y="4254500"/>
          <p14:tracePt t="158502" x="3619500" y="4260850"/>
          <p14:tracePt t="158518" x="3619500" y="4267200"/>
          <p14:tracePt t="158533" x="3619500" y="4279900"/>
          <p14:tracePt t="158549" x="3619500" y="4298950"/>
          <p14:tracePt t="158566" x="3619500" y="4305300"/>
          <p14:tracePt t="158582" x="3619500" y="4318000"/>
          <p14:tracePt t="158599" x="3619500" y="4324350"/>
          <p14:tracePt t="158617" x="3619500" y="4343400"/>
          <p14:tracePt t="158634" x="3619500" y="4349750"/>
          <p14:tracePt t="158650" x="3619500" y="4356100"/>
          <p14:tracePt t="158668" x="3619500" y="4368800"/>
          <p14:tracePt t="158684" x="3619500" y="4375150"/>
          <p14:tracePt t="158700" x="3625850" y="4394200"/>
          <p14:tracePt t="158718" x="3632200" y="4400550"/>
          <p14:tracePt t="158760" x="3638550" y="4400550"/>
          <p14:tracePt t="158768" x="3644900" y="4400550"/>
          <p14:tracePt t="158775" x="3651250" y="4400550"/>
          <p14:tracePt t="158789" x="3663950" y="4400550"/>
          <p14:tracePt t="158800" x="3689350" y="4400550"/>
          <p14:tracePt t="158800" x="3695700" y="4400550"/>
          <p14:tracePt t="158818" x="3702050" y="4400550"/>
          <p14:tracePt t="158834" x="3714750" y="4400550"/>
          <p14:tracePt t="158850" x="3733800" y="4400550"/>
          <p14:tracePt t="158867" x="3740150" y="4400550"/>
          <p14:tracePt t="158883" x="3765550" y="4400550"/>
          <p14:tracePt t="158900" x="3784600" y="4400550"/>
          <p14:tracePt t="158916" x="3803650" y="4387850"/>
          <p14:tracePt t="158934" x="3816350" y="4375150"/>
          <p14:tracePt t="158950" x="3841750" y="4349750"/>
          <p14:tracePt t="158966" x="3867150" y="4318000"/>
          <p14:tracePt t="158966" x="3886200" y="4298950"/>
          <p14:tracePt t="158984" x="3917950" y="4235450"/>
          <p14:tracePt t="159000" x="3968750" y="4140200"/>
          <p14:tracePt t="159017" x="3975100" y="4095750"/>
          <p14:tracePt t="159017" x="3975100" y="4076700"/>
          <p14:tracePt t="159034" x="3975100" y="4025900"/>
          <p14:tracePt t="159050" x="3975100" y="3968750"/>
          <p14:tracePt t="159066" x="3975100" y="3917950"/>
          <p14:tracePt t="159083" x="3975100" y="3784600"/>
          <p14:tracePt t="159100" x="3975100" y="3721100"/>
          <p14:tracePt t="159116" x="3962400" y="3676650"/>
          <p14:tracePt t="159133" x="3943350" y="3625850"/>
          <p14:tracePt t="159151" x="3930650" y="3587750"/>
          <p14:tracePt t="159166" x="3917950" y="3549650"/>
          <p14:tracePt t="159183" x="3911600" y="3498850"/>
          <p14:tracePt t="159183" x="3905250" y="3454400"/>
          <p14:tracePt t="159201" x="3886200" y="3409950"/>
          <p14:tracePt t="159215" x="3879850" y="3397250"/>
          <p14:tracePt t="159232" x="3873500" y="3384550"/>
          <p14:tracePt t="159250" x="3860800" y="3371850"/>
          <p14:tracePt t="159266" x="3854450" y="3359150"/>
          <p14:tracePt t="159283" x="3829050" y="3340100"/>
          <p14:tracePt t="159299" x="3790950" y="3321050"/>
          <p14:tracePt t="159316" x="3784600" y="3308350"/>
          <p14:tracePt t="159332" x="3771900" y="3308350"/>
          <p14:tracePt t="159349" x="3759200" y="3308350"/>
          <p14:tracePt t="159367" x="3740150" y="3308350"/>
          <p14:tracePt t="159383" x="3733800" y="3308350"/>
          <p14:tracePt t="159399" x="3714750" y="3321050"/>
          <p14:tracePt t="159418" x="3683000" y="3340100"/>
          <p14:tracePt t="159433" x="3657600" y="3371850"/>
          <p14:tracePt t="159450" x="3632200" y="3409950"/>
          <p14:tracePt t="159467" x="3619500" y="3448050"/>
          <p14:tracePt t="159483" x="3606800" y="3473450"/>
          <p14:tracePt t="159500" x="3594100" y="3517900"/>
          <p14:tracePt t="159500" x="3594100" y="3536950"/>
          <p14:tracePt t="159520" x="3594100" y="3594100"/>
          <p14:tracePt t="159534" x="3594100" y="3670300"/>
          <p14:tracePt t="159549" x="3594100" y="3727450"/>
          <p14:tracePt t="159565" x="3594100" y="3784600"/>
          <p14:tracePt t="159583" x="3594100" y="3829050"/>
          <p14:tracePt t="159599" x="3594100" y="3886200"/>
          <p14:tracePt t="159616" x="3613150" y="4006850"/>
          <p14:tracePt t="159634" x="3613150" y="4051300"/>
          <p14:tracePt t="159649" x="3613150" y="4070350"/>
          <p14:tracePt t="159666" x="3613150" y="4108450"/>
          <p14:tracePt t="159684" x="3619500" y="4127500"/>
          <p14:tracePt t="159700" x="3632200" y="4165600"/>
          <p14:tracePt t="159716" x="3651250" y="4197350"/>
          <p14:tracePt t="159716" x="3657600" y="4222750"/>
          <p14:tracePt t="159733" x="3670300" y="4267200"/>
          <p14:tracePt t="159749" x="3676650" y="4298950"/>
          <p14:tracePt t="159766" x="3683000" y="4318000"/>
          <p14:tracePt t="159766" x="3683000" y="4337050"/>
          <p14:tracePt t="159784" x="3689350" y="4349750"/>
          <p14:tracePt t="159799" x="3702050" y="4368800"/>
          <p14:tracePt t="159816" x="3702050" y="4375150"/>
          <p14:tracePt t="159833" x="3708400" y="4394200"/>
          <p14:tracePt t="159850" x="3708400" y="4400550"/>
          <p14:tracePt t="159865" x="3708400" y="4406900"/>
          <p14:tracePt t="159883" x="3708400" y="4413250"/>
          <p14:tracePt t="159906" x="3714750" y="4413250"/>
          <p14:tracePt t="160001" x="3721100" y="4413250"/>
          <p14:tracePt t="160029" x="3733800" y="4413250"/>
          <p14:tracePt t="160037" x="3746500" y="4413250"/>
          <p14:tracePt t="160052" x="3759200" y="4413250"/>
          <p14:tracePt t="160067" x="3765550" y="4413250"/>
          <p14:tracePt t="160083" x="3778250" y="4413250"/>
          <p14:tracePt t="160102" x="3790950" y="4394200"/>
          <p14:tracePt t="160118" x="3803650" y="4362450"/>
          <p14:tracePt t="160133" x="3816350" y="4343400"/>
          <p14:tracePt t="160149" x="3816350" y="4324350"/>
          <p14:tracePt t="160167" x="3816350" y="4311650"/>
          <p14:tracePt t="160183" x="3810000" y="4311650"/>
          <p14:tracePt t="160462" x="3803650" y="4311650"/>
          <p14:tracePt t="160476" x="3797300" y="4311650"/>
          <p14:tracePt t="160485" x="3790950" y="4311650"/>
          <p14:tracePt t="160501" x="3778250" y="4311650"/>
          <p14:tracePt t="160501" x="3771900" y="4311650"/>
          <p14:tracePt t="160522" x="3759200" y="4311650"/>
          <p14:tracePt t="160536" x="3746500" y="4311650"/>
          <p14:tracePt t="160550" x="3740150" y="4311650"/>
          <p14:tracePt t="160566" x="3721100" y="4305300"/>
          <p14:tracePt t="160582" x="3708400" y="4292600"/>
          <p14:tracePt t="160599" x="3702050" y="4286250"/>
          <p14:tracePt t="160614" x="3689350" y="4286250"/>
          <p14:tracePt t="160632" x="3676650" y="4286250"/>
          <p14:tracePt t="160648" x="3663950" y="4273550"/>
          <p14:tracePt t="160665" x="3657600" y="4273550"/>
          <p14:tracePt t="160681" x="3638550" y="4260850"/>
          <p14:tracePt t="160701" x="3632200" y="4260850"/>
          <p14:tracePt t="160716" x="3625850" y="4260850"/>
          <p14:tracePt t="160750" x="3625850" y="4254500"/>
          <p14:tracePt t="160779" x="3632200" y="4254500"/>
          <p14:tracePt t="160865" x="3638550" y="4254500"/>
          <p14:tracePt t="160873" x="3644900" y="4254500"/>
          <p14:tracePt t="160883" x="3663950" y="4254500"/>
          <p14:tracePt t="160899" x="3695700" y="4254500"/>
          <p14:tracePt t="160916" x="3708400" y="4254500"/>
          <p14:tracePt t="160932" x="3721100" y="4254500"/>
          <p14:tracePt t="160949" x="3733800" y="4254500"/>
          <p14:tracePt t="160966" x="3752850" y="4254500"/>
          <p14:tracePt t="160982" x="3797300" y="4254500"/>
          <p14:tracePt t="160999" x="3810000" y="4254500"/>
          <p14:tracePt t="160999" x="3816350" y="4254500"/>
          <p14:tracePt t="161017" x="3822700" y="4254500"/>
          <p14:tracePt t="161032" x="3835400" y="4254500"/>
          <p14:tracePt t="161049" x="3841750" y="4254500"/>
          <p14:tracePt t="161104" x="3841750" y="4260850"/>
          <p14:tracePt t="161290" x="3841750" y="4267200"/>
          <p14:tracePt t="161340" x="3835400" y="4267200"/>
          <p14:tracePt t="161464" x="3829050" y="4267200"/>
          <p14:tracePt t="161471" x="3822700" y="4267200"/>
          <p14:tracePt t="161486" x="3816350" y="4267200"/>
          <p14:tracePt t="161501" x="3810000" y="4273550"/>
          <p14:tracePt t="161520" x="3797300" y="4273550"/>
          <p14:tracePt t="161534" x="3797300" y="4279900"/>
          <p14:tracePt t="161600" x="3784600" y="4279900"/>
          <p14:tracePt t="161702" x="3778250" y="4279900"/>
          <p14:tracePt t="161716" x="3771900" y="4279900"/>
          <p14:tracePt t="161723" x="3765550" y="4279900"/>
          <p14:tracePt t="161733" x="3759200" y="4279900"/>
          <p14:tracePt t="161749" x="3740150" y="4279900"/>
          <p14:tracePt t="161767" x="3721100" y="4279900"/>
          <p14:tracePt t="161783" x="3644900" y="4279900"/>
          <p14:tracePt t="161799" x="3543300" y="4279900"/>
          <p14:tracePt t="161818" x="3416300" y="4286250"/>
          <p14:tracePt t="161833" x="3378200" y="4286250"/>
          <p14:tracePt t="161849" x="3352800" y="4286250"/>
          <p14:tracePt t="161867" x="3321050" y="4298950"/>
          <p14:tracePt t="161867" x="3295650" y="4305300"/>
          <p14:tracePt t="161884" x="3244850" y="4305300"/>
          <p14:tracePt t="161901" x="3232150" y="4305300"/>
          <p14:tracePt t="161915" x="3213100" y="4311650"/>
          <p14:tracePt t="161915" x="3206750" y="4311650"/>
          <p14:tracePt t="161932" x="3194050" y="4318000"/>
          <p14:tracePt t="161948" x="3117850" y="4337050"/>
          <p14:tracePt t="161965" x="3086100" y="4337050"/>
          <p14:tracePt t="161965" x="3073400" y="4337050"/>
          <p14:tracePt t="161983" x="3022600" y="4349750"/>
          <p14:tracePt t="161998" x="2997200" y="4362450"/>
          <p14:tracePt t="162015" x="2965450" y="4362450"/>
          <p14:tracePt t="162032" x="2952750" y="4362450"/>
          <p14:tracePt t="162049" x="2946400" y="4362450"/>
          <p14:tracePt t="162065" x="2933700" y="4362450"/>
          <p14:tracePt t="162082" x="2914650" y="4362450"/>
          <p14:tracePt t="162082" x="2908300" y="4362450"/>
          <p14:tracePt t="162099" x="2870200" y="4362450"/>
          <p14:tracePt t="162115" x="2851150" y="4362450"/>
          <p14:tracePt t="162132" x="2832100" y="4362450"/>
          <p14:tracePt t="162149" x="2819400" y="4362450"/>
          <p14:tracePt t="162165" x="2813050" y="4362450"/>
          <p14:tracePt t="162181" x="2774950" y="4362450"/>
          <p14:tracePt t="162200" x="2743200" y="4362450"/>
          <p14:tracePt t="162215" x="2705100" y="4362450"/>
          <p14:tracePt t="162232" x="2686050" y="4362450"/>
          <p14:tracePt t="162248" x="2654300" y="4362450"/>
          <p14:tracePt t="162264" x="2635250" y="4362450"/>
          <p14:tracePt t="162282" x="2616200" y="4362450"/>
          <p14:tracePt t="162298" x="2559050" y="4362450"/>
          <p14:tracePt t="162315" x="2520950" y="4362450"/>
          <p14:tracePt t="162331" x="2501900" y="4362450"/>
          <p14:tracePt t="162348" x="2489200" y="4362450"/>
          <p14:tracePt t="162364" x="2476500" y="4362450"/>
          <p14:tracePt t="162381" x="2463800" y="4362450"/>
          <p14:tracePt t="162398" x="2444750" y="4362450"/>
          <p14:tracePt t="162417" x="2438400" y="4362450"/>
          <p14:tracePt t="162431" x="2425700" y="4362450"/>
          <p14:tracePt t="162449" x="2413000" y="4362450"/>
          <p14:tracePt t="162466" x="2400300" y="4356100"/>
          <p14:tracePt t="162482" x="2387600" y="4356100"/>
          <p14:tracePt t="162498" x="2374900" y="4356100"/>
          <p14:tracePt t="162498" x="2368550" y="4356100"/>
          <p14:tracePt t="162517" x="2330450" y="4356100"/>
          <p14:tracePt t="162532" x="2311400" y="4356100"/>
          <p14:tracePt t="162549" x="2292350" y="4356100"/>
          <p14:tracePt t="162567" x="2286000" y="4356100"/>
          <p14:tracePt t="162581" x="2273300" y="4356100"/>
          <p14:tracePt t="164358" x="2273300" y="4349750"/>
          <p14:tracePt t="164715" x="2279650" y="4349750"/>
          <p14:tracePt t="164772" x="2279650" y="4343400"/>
          <p14:tracePt t="164787" x="2286000" y="4343400"/>
          <p14:tracePt t="164808" x="2292350" y="4337050"/>
          <p14:tracePt t="164815" x="2298700" y="4337050"/>
          <p14:tracePt t="164831" x="2311400" y="4330700"/>
          <p14:tracePt t="164852" x="2317750" y="4330700"/>
          <p14:tracePt t="164865" x="2330450" y="4324350"/>
          <p14:tracePt t="164888" x="2336800" y="4324350"/>
          <p14:tracePt t="164898" x="2343150" y="4324350"/>
          <p14:tracePt t="164915" x="2362200" y="4324350"/>
          <p14:tracePt t="164933" x="2368550" y="4324350"/>
          <p14:tracePt t="164947" x="2387600" y="4324350"/>
          <p14:tracePt t="164964" x="2432050" y="4324350"/>
          <p14:tracePt t="164983" x="2470150" y="4324350"/>
          <p14:tracePt t="164998" x="2489200" y="4324350"/>
          <p14:tracePt t="164998" x="2495550" y="4324350"/>
          <p14:tracePt t="165018" x="2501900" y="4324350"/>
          <p14:tracePt t="165033" x="2520950" y="4324350"/>
          <p14:tracePt t="165047" x="2546350" y="4324350"/>
          <p14:tracePt t="165064" x="2578100" y="4324350"/>
          <p14:tracePt t="165080" x="2609850" y="4324350"/>
          <p14:tracePt t="165097" x="2635250" y="4324350"/>
          <p14:tracePt t="165114" x="2667000" y="4324350"/>
          <p14:tracePt t="165130" x="2717800" y="4324350"/>
          <p14:tracePt t="165148" x="2749550" y="4330700"/>
          <p14:tracePt t="165164" x="2774950" y="4337050"/>
          <p14:tracePt t="165180" x="2813050" y="4343400"/>
          <p14:tracePt t="165180" x="2825750" y="4343400"/>
          <p14:tracePt t="165198" x="2857500" y="4349750"/>
          <p14:tracePt t="165214" x="2882900" y="4356100"/>
          <p14:tracePt t="165231" x="2889250" y="4362450"/>
          <p14:tracePt t="165231" x="2895600" y="4362450"/>
          <p14:tracePt t="165248" x="2895600" y="4375150"/>
          <p14:tracePt t="165291" x="2908300" y="4375150"/>
          <p14:tracePt t="165319" x="2914650" y="4375150"/>
          <p14:tracePt t="165456" x="2914650" y="4381500"/>
          <p14:tracePt t="165875" x="2908300" y="4387850"/>
          <p14:tracePt t="165883" x="2895600" y="4387850"/>
          <p14:tracePt t="165898" x="2889250" y="4387850"/>
          <p14:tracePt t="165915" x="2876550" y="4394200"/>
          <p14:tracePt t="165933" x="2870200" y="4394200"/>
          <p14:tracePt t="165947" x="2838450" y="4432300"/>
          <p14:tracePt t="165963" x="2813050" y="4464050"/>
          <p14:tracePt t="165980" x="2781300" y="4521200"/>
          <p14:tracePt t="165980" x="2749550" y="4578350"/>
          <p14:tracePt t="165998" x="2717800" y="4641850"/>
          <p14:tracePt t="166014" x="2698750" y="4667250"/>
          <p14:tracePt t="166029" x="2686050" y="4686300"/>
          <p14:tracePt t="166046" x="2609850" y="4768850"/>
          <p14:tracePt t="166063" x="2552700" y="4819650"/>
          <p14:tracePt t="166079" x="2514600" y="4870450"/>
          <p14:tracePt t="166096" x="2400300" y="5010150"/>
          <p14:tracePt t="166113" x="2387600" y="5029200"/>
          <p14:tracePt t="166129" x="2374900" y="5054600"/>
          <p14:tracePt t="166146" x="2362200" y="5060950"/>
          <p14:tracePt t="166163" x="2349500" y="5073650"/>
          <p14:tracePt t="166179" x="2317750" y="5111750"/>
          <p14:tracePt t="166196" x="2292350" y="5130800"/>
          <p14:tracePt t="166196" x="2292350" y="5137150"/>
          <p14:tracePt t="166214" x="2279650" y="5156200"/>
          <p14:tracePt t="166230" x="2273300" y="5168900"/>
          <p14:tracePt t="166246" x="2254250" y="5181600"/>
          <p14:tracePt t="166246" x="2254250" y="5187950"/>
          <p14:tracePt t="166263" x="2254250" y="5200650"/>
          <p14:tracePt t="166279" x="2254250" y="5207000"/>
          <p14:tracePt t="166295" x="2247900" y="5219700"/>
          <p14:tracePt t="166314" x="2247900" y="5232400"/>
          <p14:tracePt t="166330" x="2247900" y="5245100"/>
          <p14:tracePt t="166346" x="2247900" y="5251450"/>
          <p14:tracePt t="166362" x="2247900" y="5264150"/>
          <p14:tracePt t="166362" x="2241550" y="5264150"/>
          <p14:tracePt t="166380" x="2241550" y="5270500"/>
          <p14:tracePt t="166395" x="2235200" y="5270500"/>
          <p14:tracePt t="166412" x="2228850" y="5270500"/>
          <p14:tracePt t="166412" x="2222500" y="5270500"/>
          <p14:tracePt t="166430" x="2209800" y="5270500"/>
          <p14:tracePt t="166447" x="2203450" y="5270500"/>
          <p14:tracePt t="166464" x="2190750" y="5270500"/>
          <p14:tracePt t="166483" x="2178050" y="5270500"/>
          <p14:tracePt t="166498" x="2171700" y="5270500"/>
          <p14:tracePt t="166515" x="2171700" y="5264150"/>
          <p14:tracePt t="166529" x="2171700" y="5257800"/>
          <p14:tracePt t="166552" x="2178050" y="5257800"/>
          <p14:tracePt t="166574" x="2184400" y="5257800"/>
          <p14:tracePt t="166582" x="2190750" y="5257800"/>
          <p14:tracePt t="166597" x="2197100" y="5257800"/>
          <p14:tracePt t="166613" x="2216150" y="5257800"/>
          <p14:tracePt t="166630" x="2222500" y="5257800"/>
          <p14:tracePt t="166645" x="2228850" y="5251450"/>
          <p14:tracePt t="166662" x="2247900" y="5238750"/>
          <p14:tracePt t="166681" x="2266950" y="5232400"/>
          <p14:tracePt t="166681" x="2279650" y="5232400"/>
          <p14:tracePt t="166697" x="2305050" y="5226050"/>
          <p14:tracePt t="166713" x="2336800" y="5226050"/>
          <p14:tracePt t="166730" x="2349500" y="5226050"/>
          <p14:tracePt t="166747" x="2362200" y="5226050"/>
          <p14:tracePt t="166763" x="2368550" y="5226050"/>
          <p14:tracePt t="166779" x="2374900" y="5226050"/>
          <p14:tracePt t="166833" x="2381250" y="5226050"/>
          <p14:tracePt t="166935" x="2387600" y="5226050"/>
          <p14:tracePt t="167064" x="2393950" y="5219700"/>
          <p14:tracePt t="167187" x="2419350" y="5213350"/>
          <p14:tracePt t="167194" x="2444750" y="5207000"/>
          <p14:tracePt t="167201" x="2470150" y="5207000"/>
          <p14:tracePt t="167213" x="2527300" y="5194300"/>
          <p14:tracePt t="167232" x="2552700" y="5194300"/>
          <p14:tracePt t="167247" x="2559050" y="5194300"/>
          <p14:tracePt t="167263" x="2565400" y="5194300"/>
          <p14:tracePt t="167279" x="2571750" y="5194300"/>
          <p14:tracePt t="167308" x="2578100" y="5194300"/>
          <p14:tracePt t="167323" x="2584450" y="5194300"/>
          <p14:tracePt t="167331" x="2597150" y="5194300"/>
          <p14:tracePt t="167346" x="2603500" y="5194300"/>
          <p14:tracePt t="167411" x="2609850" y="5194300"/>
          <p14:tracePt t="167425" x="2616200" y="5194300"/>
          <p14:tracePt t="167433" x="2622550" y="5194300"/>
          <p14:tracePt t="167449" x="2628900" y="5194300"/>
          <p14:tracePt t="167463" x="2635250" y="5194300"/>
          <p14:tracePt t="167576" x="2641600" y="5194300"/>
          <p14:tracePt t="167619" x="2641600" y="5200650"/>
          <p14:tracePt t="167821" x="2641600" y="5207000"/>
          <p14:tracePt t="167858" x="2635250" y="5207000"/>
          <p14:tracePt t="167937" x="2628900" y="5207000"/>
          <p14:tracePt t="167951" x="2622550" y="5207000"/>
          <p14:tracePt t="167958" x="2616200" y="5207000"/>
          <p14:tracePt t="167972" x="2609850" y="5207000"/>
          <p14:tracePt t="167980" x="2603500" y="5207000"/>
          <p14:tracePt t="167995" x="2590800" y="5207000"/>
          <p14:tracePt t="168013" x="2578100" y="5194300"/>
          <p14:tracePt t="168013" x="2571750" y="5187950"/>
          <p14:tracePt t="168030" x="2565400" y="5187950"/>
          <p14:tracePt t="168045" x="2559050" y="5181600"/>
          <p14:tracePt t="168062" x="2546350" y="5181600"/>
          <p14:tracePt t="168079" x="2514600" y="5168900"/>
          <p14:tracePt t="168096" x="2495550" y="5162550"/>
          <p14:tracePt t="168112" x="2470150" y="5162550"/>
          <p14:tracePt t="168129" x="2432050" y="5162550"/>
          <p14:tracePt t="168146" x="2413000" y="5162550"/>
          <p14:tracePt t="168162" x="2393950" y="5162550"/>
          <p14:tracePt t="168179" x="2362200" y="5162550"/>
          <p14:tracePt t="168197" x="2343150" y="5162550"/>
          <p14:tracePt t="168212" x="2317750" y="5162550"/>
          <p14:tracePt t="168229" x="2298700" y="5162550"/>
          <p14:tracePt t="168229" x="2286000" y="5162550"/>
          <p14:tracePt t="168246" x="2273300" y="5162550"/>
          <p14:tracePt t="168263" x="2266950" y="5156200"/>
          <p14:tracePt t="168279" x="2254250" y="5149850"/>
          <p14:tracePt t="168279" x="2247900" y="5143500"/>
          <p14:tracePt t="168297" x="2241550" y="5130800"/>
          <p14:tracePt t="168313" x="2228850" y="5124450"/>
          <p14:tracePt t="168329" x="2216150" y="5111750"/>
          <p14:tracePt t="168345" x="2209800" y="5105400"/>
          <p14:tracePt t="168345" x="2203450" y="5105400"/>
          <p14:tracePt t="168362" x="2178050" y="5105400"/>
          <p14:tracePt t="168378" x="2171700" y="5105400"/>
          <p14:tracePt t="168395" x="2159000" y="5105400"/>
          <p14:tracePt t="168395" x="2152650" y="5105400"/>
          <p14:tracePt t="168413" x="2146300" y="5105400"/>
          <p14:tracePt t="168428" x="2133600" y="5105400"/>
          <p14:tracePt t="168445" x="2120900" y="5105400"/>
          <p14:tracePt t="168463" x="2108200" y="5118100"/>
          <p14:tracePt t="168479" x="2101850" y="5124450"/>
          <p14:tracePt t="168495" x="2101850" y="5156200"/>
          <p14:tracePt t="168495" x="2101850" y="5168900"/>
          <p14:tracePt t="168515" x="2101850" y="5200650"/>
          <p14:tracePt t="168529" x="2101850" y="5213350"/>
          <p14:tracePt t="168545" x="2101850" y="5226050"/>
          <p14:tracePt t="168562" x="2101850" y="5251450"/>
          <p14:tracePt t="168579" x="2101850" y="5270500"/>
          <p14:tracePt t="168595" x="2120900" y="5289550"/>
          <p14:tracePt t="168612" x="2178050" y="5334000"/>
          <p14:tracePt t="168630" x="2209800" y="5346700"/>
          <p14:tracePt t="168645" x="2241550" y="5365750"/>
          <p14:tracePt t="168662" x="2266950" y="5372100"/>
          <p14:tracePt t="168662" x="2286000" y="5372100"/>
          <p14:tracePt t="168679" x="2324100" y="5372100"/>
          <p14:tracePt t="168695" x="2362200" y="5378450"/>
          <p14:tracePt t="168712" x="2393950" y="5378450"/>
          <p14:tracePt t="168712" x="2413000" y="5378450"/>
          <p14:tracePt t="168729" x="2451100" y="5378450"/>
          <p14:tracePt t="168745" x="2482850" y="5378450"/>
          <p14:tracePt t="168762" x="2540000" y="5378450"/>
          <p14:tracePt t="168778" x="2609850" y="5359400"/>
          <p14:tracePt t="168795" x="2654300" y="5334000"/>
          <p14:tracePt t="168812" x="2686050" y="5308600"/>
          <p14:tracePt t="168812" x="2698750" y="5289550"/>
          <p14:tracePt t="168831" x="2711450" y="5283200"/>
          <p14:tracePt t="168846" x="2724150" y="5257800"/>
          <p14:tracePt t="168863" x="2736850" y="5251450"/>
          <p14:tracePt t="168881" x="2743200" y="5238750"/>
          <p14:tracePt t="168896" x="2749550" y="5238750"/>
          <p14:tracePt t="168912" x="2755900" y="5238750"/>
          <p14:tracePt t="168929" x="2762250" y="5238750"/>
          <p14:tracePt t="171763" x="2774950" y="5219700"/>
          <p14:tracePt t="172615" x="2787650" y="5200650"/>
          <p14:tracePt t="172622" x="2800350" y="5181600"/>
          <p14:tracePt t="172630" x="2806700" y="5162550"/>
          <p14:tracePt t="172648" x="2825750" y="5137150"/>
          <p14:tracePt t="172661" x="2825750" y="5124450"/>
          <p14:tracePt t="172678" x="2825750" y="5111750"/>
          <p14:tracePt t="172693" x="2825750" y="5060950"/>
          <p14:tracePt t="172710" x="2825750" y="5029200"/>
          <p14:tracePt t="172726" x="2825750" y="4997450"/>
          <p14:tracePt t="172726" x="2825750" y="4984750"/>
          <p14:tracePt t="172744" x="2806700" y="4959350"/>
          <p14:tracePt t="172761" x="2787650" y="4946650"/>
          <p14:tracePt t="172777" x="2762250" y="4921250"/>
          <p14:tracePt t="172777" x="2755900" y="4914900"/>
          <p14:tracePt t="172795" x="2730500" y="4902200"/>
          <p14:tracePt t="172811" x="2711450" y="4889500"/>
          <p14:tracePt t="172827" x="2667000" y="4876800"/>
          <p14:tracePt t="172844" x="2565400" y="4857750"/>
          <p14:tracePt t="172861" x="2540000" y="4857750"/>
          <p14:tracePt t="172877" x="2520950" y="4857750"/>
          <p14:tracePt t="172894" x="2508250" y="4857750"/>
          <p14:tracePt t="172894" x="2495550" y="4857750"/>
          <p14:tracePt t="172912" x="2463800" y="4857750"/>
          <p14:tracePt t="172927" x="2438400" y="4857750"/>
          <p14:tracePt t="172944" x="2381250" y="4876800"/>
          <p14:tracePt t="172962" x="2349500" y="4895850"/>
          <p14:tracePt t="172978" x="2343150" y="4908550"/>
          <p14:tracePt t="172994" x="2324100" y="4940300"/>
          <p14:tracePt t="172994" x="2311400" y="4978400"/>
          <p14:tracePt t="173013" x="2292350" y="5035550"/>
          <p14:tracePt t="173028" x="2273300" y="5124450"/>
          <p14:tracePt t="173044" x="2273300" y="5245100"/>
          <p14:tracePt t="173044" x="2273300" y="5276850"/>
          <p14:tracePt t="173062" x="2273300" y="5346700"/>
          <p14:tracePt t="173077" x="2273300" y="5391150"/>
          <p14:tracePt t="173094" x="2273300" y="5410200"/>
          <p14:tracePt t="173110" x="2298700" y="5454650"/>
          <p14:tracePt t="173127" x="2374900" y="5505450"/>
          <p14:tracePt t="173144" x="2520950" y="5568950"/>
          <p14:tracePt t="173160" x="2647950" y="5632450"/>
          <p14:tracePt t="173178" x="2698750" y="5645150"/>
          <p14:tracePt t="173194" x="2762250" y="5645150"/>
          <p14:tracePt t="173210" x="2895600" y="5626100"/>
          <p14:tracePt t="173228" x="2965450" y="5607050"/>
          <p14:tracePt t="173244" x="3009900" y="5581650"/>
          <p14:tracePt t="173260" x="3060700" y="5556250"/>
          <p14:tracePt t="173260" x="3098800" y="5537200"/>
          <p14:tracePt t="173279" x="3149600" y="5467350"/>
          <p14:tracePt t="173295" x="3232150" y="5340350"/>
          <p14:tracePt t="173311" x="3295650" y="5238750"/>
          <p14:tracePt t="173326" x="3333750" y="5080000"/>
          <p14:tracePt t="173343" x="3327400" y="5003800"/>
          <p14:tracePt t="173360" x="3302000" y="4946650"/>
          <p14:tracePt t="173376" x="3276600" y="4921250"/>
          <p14:tracePt t="173393" x="3219450" y="4902200"/>
          <p14:tracePt t="173410" x="3187700" y="4895850"/>
          <p14:tracePt t="173427" x="3168650" y="4895850"/>
          <p14:tracePt t="173444" x="3149600" y="4895850"/>
          <p14:tracePt t="173460" x="3124200" y="4895850"/>
          <p14:tracePt t="173477" x="3086100" y="4895850"/>
          <p14:tracePt t="173477" x="3073400" y="4895850"/>
          <p14:tracePt t="173495" x="3054350" y="4895850"/>
          <p14:tracePt t="173513" x="3041650" y="4895850"/>
          <p14:tracePt t="173526" x="3028950" y="4895850"/>
          <p14:tracePt t="173543" x="3016250" y="4883150"/>
          <p14:tracePt t="173560" x="3003550" y="4857750"/>
          <p14:tracePt t="173576" x="2997200" y="4838700"/>
          <p14:tracePt t="173593" x="2997200" y="4800600"/>
          <p14:tracePt t="173593" x="2990850" y="4787900"/>
          <p14:tracePt t="173611" x="2984500" y="4768850"/>
          <p14:tracePt t="173626" x="2978150" y="4762500"/>
          <p14:tracePt t="173643" x="2971800" y="4743450"/>
          <p14:tracePt t="173662" x="2965450" y="4737100"/>
          <p14:tracePt t="173677" x="2952750" y="4730750"/>
          <p14:tracePt t="173693" x="2940050" y="4718050"/>
          <p14:tracePt t="173710" x="2921000" y="4705350"/>
          <p14:tracePt t="173725" x="2908300" y="4705350"/>
          <p14:tracePt t="173742" x="2901950" y="4705350"/>
          <p14:tracePt t="173758" x="2882900" y="4705350"/>
          <p14:tracePt t="173777" x="2851150" y="4705350"/>
          <p14:tracePt t="173794" x="2838450" y="4705350"/>
          <p14:tracePt t="173794" x="2825750" y="4711700"/>
          <p14:tracePt t="173812" x="2800350" y="4718050"/>
          <p14:tracePt t="173828" x="2781300" y="4730750"/>
          <p14:tracePt t="173844" x="2755900" y="4743450"/>
          <p14:tracePt t="173861" x="2724150" y="4762500"/>
          <p14:tracePt t="173878" x="2711450" y="4775200"/>
          <p14:tracePt t="173894" x="2705100" y="4781550"/>
          <p14:tracePt t="173910" x="2686050" y="4800600"/>
          <p14:tracePt t="173929" x="2673350" y="4826000"/>
          <p14:tracePt t="173944" x="2667000" y="4838700"/>
          <p14:tracePt t="173961" x="2654300" y="4876800"/>
          <p14:tracePt t="173978" x="2654300" y="4883150"/>
          <p14:tracePt t="173993" x="2654300" y="4895850"/>
          <p14:tracePt t="174011" x="2654300" y="4902200"/>
          <p14:tracePt t="174026" x="2654300" y="4921250"/>
          <p14:tracePt t="174043" x="2654300" y="4940300"/>
          <p14:tracePt t="174059" x="2654300" y="4946650"/>
          <p14:tracePt t="174076" x="2654300" y="4965700"/>
          <p14:tracePt t="174093" x="2654300" y="4978400"/>
          <p14:tracePt t="174109" x="2654300" y="4984750"/>
          <p14:tracePt t="174126" x="2654300" y="4997450"/>
          <p14:tracePt t="174143" x="2673350" y="5016500"/>
          <p14:tracePt t="174159" x="2711450" y="5016500"/>
          <p14:tracePt t="174176" x="2736850" y="5022850"/>
          <p14:tracePt t="174176" x="2749550" y="5022850"/>
          <p14:tracePt t="174194" x="2755900" y="5022850"/>
          <p14:tracePt t="174209" x="2768600" y="5022850"/>
          <p14:tracePt t="174226" x="2774950" y="5022850"/>
          <p14:tracePt t="174242" x="2787650" y="5022850"/>
          <p14:tracePt t="174259" x="2800350" y="5022850"/>
          <p14:tracePt t="174276" x="2825750" y="4997450"/>
          <p14:tracePt t="174276" x="2832100" y="4991100"/>
          <p14:tracePt t="174294" x="2838450" y="4978400"/>
          <p14:tracePt t="174309" x="2838450" y="4972050"/>
          <p14:tracePt t="174325" x="2838450" y="4965700"/>
          <p14:tracePt t="174343" x="2838450" y="4953000"/>
          <p14:tracePt t="174360" x="2857500" y="4927600"/>
          <p14:tracePt t="174377" x="2863850" y="4883150"/>
          <p14:tracePt t="174393" x="2863850" y="4864100"/>
          <p14:tracePt t="174393" x="2863850" y="4851400"/>
          <p14:tracePt t="174410" x="2857500" y="4826000"/>
          <p14:tracePt t="174426" x="2838450" y="4813300"/>
          <p14:tracePt t="174442" x="2832100" y="4800600"/>
          <p14:tracePt t="174442" x="2825750" y="4787900"/>
          <p14:tracePt t="174460" x="2813050" y="4775200"/>
          <p14:tracePt t="174476" x="2800350" y="4762500"/>
          <p14:tracePt t="174493" x="2787650" y="4756150"/>
          <p14:tracePt t="174509" x="2774950" y="4749800"/>
          <p14:tracePt t="174526" x="2755900" y="4743450"/>
          <p14:tracePt t="174543" x="2736850" y="4743450"/>
          <p14:tracePt t="174559" x="2724150" y="4743450"/>
          <p14:tracePt t="174576" x="2717800" y="4743450"/>
          <p14:tracePt t="174592" x="2705100" y="4743450"/>
          <p14:tracePt t="174609" x="2711450" y="4743450"/>
          <p14:tracePt t="175065" x="2717800" y="4743450"/>
          <p14:tracePt t="175151" x="2724150" y="4743450"/>
          <p14:tracePt t="175888" x="2730500" y="4743450"/>
          <p14:tracePt t="175917" x="2736850" y="4743450"/>
          <p14:tracePt t="175945" x="2749550" y="4743450"/>
          <p14:tracePt t="175952" x="2762250" y="4743450"/>
          <p14:tracePt t="175967" x="2768600" y="4743450"/>
          <p14:tracePt t="175977" x="2774950" y="4743450"/>
          <p14:tracePt t="175996" x="2768600" y="4743450"/>
          <p14:tracePt t="176111" x="2755900" y="4743450"/>
          <p14:tracePt t="176118" x="2749550" y="4743450"/>
          <p14:tracePt t="176133" x="2724150" y="4737100"/>
          <p14:tracePt t="176143" x="2667000" y="4724400"/>
          <p14:tracePt t="176160" x="2590800" y="4705350"/>
          <p14:tracePt t="176160" x="2533650" y="4686300"/>
          <p14:tracePt t="176176" x="2406650" y="4629150"/>
          <p14:tracePt t="176192" x="2305050" y="4597400"/>
          <p14:tracePt t="176209" x="2266950" y="4578350"/>
          <p14:tracePt t="176209" x="2241550" y="4578350"/>
          <p14:tracePt t="176227" x="2216150" y="4565650"/>
          <p14:tracePt t="176242" x="2178050" y="4552950"/>
          <p14:tracePt t="176259" x="2127250" y="4546600"/>
          <p14:tracePt t="176275" x="2025650" y="4546600"/>
          <p14:tracePt t="176293" x="1987550" y="4546600"/>
          <p14:tracePt t="176309" x="1968500" y="4546600"/>
          <p14:tracePt t="176326" x="1955800" y="4546600"/>
          <p14:tracePt t="176343" x="1936750" y="4546600"/>
          <p14:tracePt t="176358" x="1930400" y="4546600"/>
          <p14:tracePt t="176374" x="1917700" y="4546600"/>
          <p14:tracePt t="176392" x="1905000" y="4546600"/>
          <p14:tracePt t="176408" x="1892300" y="4546600"/>
          <p14:tracePt t="176424" x="1885950" y="4546600"/>
          <p14:tracePt t="176442" x="1873250" y="4565650"/>
          <p14:tracePt t="176459" x="1854200" y="4591050"/>
          <p14:tracePt t="176476" x="1816100" y="4622800"/>
          <p14:tracePt t="176476" x="1803400" y="4635500"/>
          <p14:tracePt t="176493" x="1778000" y="4654550"/>
          <p14:tracePt t="176509" x="1771650" y="4660900"/>
          <p14:tracePt t="176526" x="1758950" y="4673600"/>
          <p14:tracePt t="176543" x="1746250" y="4686300"/>
          <p14:tracePt t="176559" x="1746250" y="4692650"/>
          <p14:tracePt t="176579" x="1746250" y="4699000"/>
          <p14:tracePt t="176592" x="1733550" y="4711700"/>
          <p14:tracePt t="176610" x="1733550" y="4718050"/>
          <p14:tracePt t="176637" x="1727200" y="4724400"/>
          <p14:tracePt t="176645" x="1727200" y="4730750"/>
          <p14:tracePt t="176659" x="1727200" y="4743450"/>
          <p14:tracePt t="176676" x="1727200" y="4762500"/>
          <p14:tracePt t="176693" x="1727200" y="4768850"/>
          <p14:tracePt t="176708" x="1727200" y="4787900"/>
          <p14:tracePt t="176724" x="1727200" y="4794250"/>
          <p14:tracePt t="176740" x="1727200" y="4806950"/>
          <p14:tracePt t="176758" x="1746250" y="4832350"/>
          <p14:tracePt t="176775" x="1765300" y="4851400"/>
          <p14:tracePt t="176791" x="1778000" y="4870450"/>
          <p14:tracePt t="176809" x="1797050" y="4883150"/>
          <p14:tracePt t="176826" x="1797050" y="4895850"/>
          <p14:tracePt t="176842" x="1803400" y="4908550"/>
          <p14:tracePt t="176859" x="1822450" y="4921250"/>
          <p14:tracePt t="176876" x="1854200" y="4946650"/>
          <p14:tracePt t="176892" x="1866900" y="4959350"/>
          <p14:tracePt t="176909" x="1892300" y="4972050"/>
          <p14:tracePt t="176926" x="1898650" y="4984750"/>
          <p14:tracePt t="176942" x="1911350" y="4984750"/>
          <p14:tracePt t="176983" x="1917700" y="4984750"/>
          <p14:tracePt t="176990" x="1930400" y="4984750"/>
          <p14:tracePt t="176997" x="1936750" y="4984750"/>
          <p14:tracePt t="177008" x="1949450" y="4984750"/>
          <p14:tracePt t="177008" x="1955800" y="4984750"/>
          <p14:tracePt t="177027" x="1962150" y="4984750"/>
          <p14:tracePt t="177062" x="1968500" y="4984750"/>
          <p14:tracePt t="177076" x="1974850" y="4984750"/>
          <p14:tracePt t="177084" x="1981200" y="4984750"/>
          <p14:tracePt t="177092" x="2006600" y="4978400"/>
          <p14:tracePt t="177109" x="2032000" y="4965700"/>
          <p14:tracePt t="177126" x="2044700" y="4965700"/>
          <p14:tracePt t="177126" x="2051050" y="4965700"/>
          <p14:tracePt t="177143" x="2057400" y="4965700"/>
          <p14:tracePt t="177158" x="2057400" y="4959350"/>
          <p14:tracePt t="177178" x="2057400" y="4953000"/>
          <p14:tracePt t="177193" x="2063750" y="4921250"/>
          <p14:tracePt t="177208" x="2076450" y="4876800"/>
          <p14:tracePt t="177225" x="2076450" y="4857750"/>
          <p14:tracePt t="177242" x="2076450" y="4845050"/>
          <p14:tracePt t="177259" x="2076450" y="4832350"/>
          <p14:tracePt t="177275" x="2076450" y="4819650"/>
          <p14:tracePt t="177275" x="2076450" y="4813300"/>
          <p14:tracePt t="177293" x="2070100" y="4787900"/>
          <p14:tracePt t="177309" x="2057400" y="4762500"/>
          <p14:tracePt t="177324" x="2038350" y="4756150"/>
          <p14:tracePt t="177343" x="2032000" y="4743450"/>
          <p14:tracePt t="177343" x="2032000" y="4737100"/>
          <p14:tracePt t="177358" x="2025650" y="4737100"/>
          <p14:tracePt t="177373" x="2012950" y="4737100"/>
          <p14:tracePt t="177391" x="2006600" y="4724400"/>
          <p14:tracePt t="177408" x="1987550" y="4724400"/>
          <p14:tracePt t="177424" x="1974850" y="4718050"/>
          <p14:tracePt t="177441" x="1968500" y="4718050"/>
          <p14:tracePt t="177458" x="1949450" y="4718050"/>
          <p14:tracePt t="177475" x="1943100" y="4718050"/>
          <p14:tracePt t="177491" x="1936750" y="4718050"/>
          <p14:tracePt t="177508" x="1949450" y="4718050"/>
          <p14:tracePt t="178130" x="1949450" y="4724400"/>
          <p14:tracePt t="178187" x="1955800" y="4724400"/>
          <p14:tracePt t="178201" x="1955800" y="4730750"/>
          <p14:tracePt t="178209" x="1962150" y="4730750"/>
          <p14:tracePt t="178227" x="1968500" y="4730750"/>
          <p14:tracePt t="179156" x="1974850" y="4730750"/>
          <p14:tracePt t="179161" x="2019300" y="4768850"/>
          <p14:tracePt t="179176" x="2057400" y="4819650"/>
          <p14:tracePt t="179192" x="2127250" y="4883150"/>
          <p14:tracePt t="179192" x="2178050" y="4927600"/>
          <p14:tracePt t="179211" x="2266950" y="4978400"/>
          <p14:tracePt t="179227" x="2311400" y="5022850"/>
          <p14:tracePt t="179242" x="2330450" y="5035550"/>
          <p14:tracePt t="179258" x="2349500" y="5054600"/>
          <p14:tracePt t="179278" x="2393950" y="5073650"/>
          <p14:tracePt t="179292" x="2463800" y="5099050"/>
          <p14:tracePt t="179307" x="2527300" y="5130800"/>
          <p14:tracePt t="179307" x="2552700" y="5137150"/>
          <p14:tracePt t="179326" x="2584450" y="5149850"/>
          <p14:tracePt t="179341" x="2597150" y="5156200"/>
          <p14:tracePt t="179358" x="2603500" y="5156200"/>
          <p14:tracePt t="179375" x="2609850" y="5156200"/>
          <p14:tracePt t="179419" x="2622550" y="5156200"/>
          <p14:tracePt t="179433" x="2635250" y="5156200"/>
          <p14:tracePt t="179441" x="2641600" y="5149850"/>
          <p14:tracePt t="179448" x="2647950" y="5149850"/>
          <p14:tracePt t="179456" x="2660650" y="5149850"/>
          <p14:tracePt t="179473" x="2660650" y="5143500"/>
          <p14:tracePt t="179534" x="2660650" y="5137150"/>
          <p14:tracePt t="179549" x="2660650" y="5130800"/>
          <p14:tracePt t="179563" x="2660650" y="5118100"/>
          <p14:tracePt t="179570" x="2660650" y="5111750"/>
          <p14:tracePt t="179585" x="2660650" y="5105400"/>
          <p14:tracePt t="179593" x="2654300" y="5105400"/>
          <p14:tracePt t="179608" x="2647950" y="5105400"/>
          <p14:tracePt t="179624" x="2635250" y="5105400"/>
          <p14:tracePt t="179641" x="2616200" y="5105400"/>
          <p14:tracePt t="179659" x="2609850" y="5105400"/>
          <p14:tracePt t="179674" x="2597150" y="5105400"/>
          <p14:tracePt t="179691" x="2590800" y="5105400"/>
          <p14:tracePt t="179708" x="2584450" y="5105400"/>
          <p14:tracePt t="179724" x="2578100" y="5105400"/>
          <p14:tracePt t="179740" x="2571750" y="5105400"/>
          <p14:tracePt t="179756" x="2565400" y="5105400"/>
          <p14:tracePt t="179773" x="2559050" y="5105400"/>
          <p14:tracePt t="179789" x="2552700" y="5105400"/>
          <p14:tracePt t="179806" x="2546350" y="5105400"/>
          <p14:tracePt t="179830" x="2540000" y="5105400"/>
          <p14:tracePt t="179839" x="2527300" y="5105400"/>
          <p14:tracePt t="179858" x="2514600" y="5099050"/>
          <p14:tracePt t="179875" x="2501900" y="5092700"/>
          <p14:tracePt t="179891" x="2495550" y="5092700"/>
          <p14:tracePt t="179907" x="2476500" y="5092700"/>
          <p14:tracePt t="179925" x="2470150" y="5092700"/>
          <p14:tracePt t="179945" x="2463800" y="5092700"/>
          <p14:tracePt t="179989" x="2457450" y="5092700"/>
          <p14:tracePt t="179996" x="2451100" y="5092700"/>
          <p14:tracePt t="180008" x="2438400" y="5092700"/>
          <p14:tracePt t="180025" x="2432050" y="5092700"/>
          <p14:tracePt t="180039" x="2425700" y="5092700"/>
          <p14:tracePt t="180060" x="2419350" y="5092700"/>
          <p14:tracePt t="180082" x="2413000" y="5092700"/>
          <p14:tracePt t="180096" x="2406650" y="5092700"/>
          <p14:tracePt t="180107" x="2393950" y="5099050"/>
          <p14:tracePt t="180147" x="2387600" y="5099050"/>
          <p14:tracePt t="180154" x="2387600" y="5105400"/>
          <p14:tracePt t="180162" x="2387600" y="5111750"/>
          <p14:tracePt t="180174" x="2387600" y="5124450"/>
          <p14:tracePt t="180212" x="2387600" y="5130800"/>
          <p14:tracePt t="180226" x="2387600" y="5137150"/>
          <p14:tracePt t="180269" x="2387600" y="5143500"/>
          <p14:tracePt t="180276" x="2387600" y="5149850"/>
          <p14:tracePt t="180290" x="2387600" y="5162550"/>
          <p14:tracePt t="180307" x="2387600" y="5168900"/>
          <p14:tracePt t="180324" x="2387600" y="5175250"/>
          <p14:tracePt t="180341" x="2387600" y="5187950"/>
          <p14:tracePt t="180358" x="2387600" y="5194300"/>
          <p14:tracePt t="180372" x="2387600" y="5213350"/>
          <p14:tracePt t="180390" x="2387600" y="5232400"/>
          <p14:tracePt t="180390" x="2400300" y="5238750"/>
          <p14:tracePt t="180407" x="2406650" y="5245100"/>
          <p14:tracePt t="180423" x="2406650" y="5257800"/>
          <p14:tracePt t="180439" x="2406650" y="5270500"/>
          <p14:tracePt t="180456" x="2419350" y="5276850"/>
          <p14:tracePt t="180473" x="2425700" y="5276850"/>
          <p14:tracePt t="180489" x="2432050" y="5283200"/>
          <p14:tracePt t="180515" x="2438400" y="5283200"/>
          <p14:tracePt t="180523" x="2451100" y="5283200"/>
          <p14:tracePt t="180539" x="2457450" y="5283200"/>
          <p14:tracePt t="180556" x="2463800" y="5283200"/>
          <p14:tracePt t="180573" x="2470150" y="5283200"/>
          <p14:tracePt t="180589" x="2501900" y="5283200"/>
          <p14:tracePt t="180606" x="2514600" y="5283200"/>
          <p14:tracePt t="180606" x="2527300" y="5283200"/>
          <p14:tracePt t="180623" x="2533650" y="5283200"/>
          <p14:tracePt t="180639" x="2552700" y="5276850"/>
          <p14:tracePt t="180656" x="2565400" y="5264150"/>
          <p14:tracePt t="180673" x="2565400" y="5257800"/>
          <p14:tracePt t="180695" x="2565400" y="5251450"/>
          <p14:tracePt t="180706" x="2571750" y="5226050"/>
          <p14:tracePt t="180706" x="2578100" y="5207000"/>
          <p14:tracePt t="180724" x="2578100" y="5175250"/>
          <p14:tracePt t="180740" x="2578100" y="5137150"/>
          <p14:tracePt t="180756" x="2571750" y="5118100"/>
          <p14:tracePt t="180773" x="2559050" y="5099050"/>
          <p14:tracePt t="180789" x="2552700" y="5092700"/>
          <p14:tracePt t="180805" x="2533650" y="5092700"/>
          <p14:tracePt t="180824" x="2520950" y="5092700"/>
          <p14:tracePt t="180840" x="2508250" y="5086350"/>
          <p14:tracePt t="180857" x="2482850" y="5080000"/>
          <p14:tracePt t="180874" x="2463800" y="5080000"/>
          <p14:tracePt t="180891" x="2432050" y="5080000"/>
          <p14:tracePt t="180907" x="2381250" y="5080000"/>
          <p14:tracePt t="180923" x="2336800" y="5080000"/>
          <p14:tracePt t="180923" x="2305050" y="5080000"/>
          <p14:tracePt t="180941" x="2279650" y="5080000"/>
          <p14:tracePt t="180957" x="2241550" y="5080000"/>
          <p14:tracePt t="180973" x="2222500" y="5080000"/>
          <p14:tracePt t="180973" x="2197100" y="5080000"/>
          <p14:tracePt t="180991" x="2165350" y="5080000"/>
          <p14:tracePt t="181007" x="2114550" y="5080000"/>
          <p14:tracePt t="181024" x="2082800" y="5080000"/>
          <p14:tracePt t="181040" x="2051050" y="5080000"/>
          <p14:tracePt t="181057" x="2032000" y="5080000"/>
          <p14:tracePt t="181074" x="2025650" y="5080000"/>
          <p14:tracePt t="181090" x="2012950" y="5080000"/>
          <p14:tracePt t="181108" x="2006600" y="5080000"/>
          <p14:tracePt t="181123" x="1993900" y="5080000"/>
          <p14:tracePt t="181140" x="1981200" y="5080000"/>
          <p14:tracePt t="181140" x="1974850" y="5080000"/>
          <p14:tracePt t="181158" x="1968500" y="5080000"/>
          <p14:tracePt t="181173" x="1955800" y="5080000"/>
          <p14:tracePt t="181190" x="1949450" y="5080000"/>
          <p14:tracePt t="181207" x="1936750" y="5080000"/>
          <p14:tracePt t="181223" x="1930400" y="5080000"/>
          <p14:tracePt t="181250" x="1924050" y="5086350"/>
          <p14:tracePt t="181300" x="1924050" y="5092700"/>
          <p14:tracePt t="181307" x="1924050" y="5099050"/>
          <p14:tracePt t="181315" x="1924050" y="5105400"/>
          <p14:tracePt t="181324" x="1924050" y="5111750"/>
          <p14:tracePt t="181340" x="1924050" y="5124450"/>
          <p14:tracePt t="181356" x="1924050" y="5137150"/>
          <p14:tracePt t="181374" x="1924050" y="5143500"/>
          <p14:tracePt t="181394" x="1917700" y="5149850"/>
          <p14:tracePt t="181416" x="1911350" y="5156200"/>
          <p14:tracePt t="181426" x="1911350" y="5162550"/>
          <p14:tracePt t="181439" x="1911350" y="5175250"/>
          <p14:tracePt t="181456" x="1911350" y="5187950"/>
          <p14:tracePt t="181473" x="1911350" y="5194300"/>
          <p14:tracePt t="181490" x="1911350" y="5200650"/>
          <p14:tracePt t="181524" x="1911350" y="5207000"/>
          <p14:tracePt t="181532" x="1911350" y="5213350"/>
          <p14:tracePt t="181546" x="1917700" y="5219700"/>
          <p14:tracePt t="181562" x="1924050" y="5232400"/>
          <p14:tracePt t="181573" x="1930400" y="5245100"/>
          <p14:tracePt t="181590" x="1943100" y="5245100"/>
          <p14:tracePt t="181617" x="1949450" y="5245100"/>
          <p14:tracePt t="181632" x="1955800" y="5245100"/>
          <p14:tracePt t="181646" x="1968500" y="5245100"/>
          <p14:tracePt t="181656" x="1974850" y="5245100"/>
          <p14:tracePt t="181673" x="1987550" y="5245100"/>
          <p14:tracePt t="181690" x="1993900" y="5245100"/>
          <p14:tracePt t="181706" x="2000250" y="5245100"/>
          <p14:tracePt t="181740" x="2006600" y="5245100"/>
          <p14:tracePt t="181747" x="2012950" y="5245100"/>
          <p14:tracePt t="181757" x="2019300" y="5245100"/>
          <p14:tracePt t="181773" x="2032000" y="5245100"/>
          <p14:tracePt t="181789" x="2044700" y="5245100"/>
          <p14:tracePt t="181806" x="2051050" y="5245100"/>
          <p14:tracePt t="181855" x="2057400" y="5232400"/>
          <p14:tracePt t="181862" x="2070100" y="5207000"/>
          <p14:tracePt t="181873" x="2076450" y="5181600"/>
          <p14:tracePt t="181890" x="2082800" y="5149850"/>
          <p14:tracePt t="181908" x="2101850" y="5118100"/>
          <p14:tracePt t="181924" x="2101850" y="5099050"/>
          <p14:tracePt t="181940" x="2101850" y="5086350"/>
          <p14:tracePt t="181959" x="2101850" y="5067300"/>
          <p14:tracePt t="181974" x="2089150" y="5054600"/>
          <p14:tracePt t="181990" x="2076450" y="5041900"/>
          <p14:tracePt t="182009" x="2063750" y="5035550"/>
          <p14:tracePt t="182025" x="2063750" y="5022850"/>
          <p14:tracePt t="182040" x="2044700" y="5022850"/>
          <p14:tracePt t="182056" x="2038350" y="5022850"/>
          <p14:tracePt t="182073" x="2032000" y="5022850"/>
          <p14:tracePt t="182089" x="2025650" y="5022850"/>
          <p14:tracePt t="182106" x="2019300" y="5022850"/>
          <p14:tracePt t="182129" x="2012950" y="5022850"/>
          <p14:tracePt t="182139" x="2006600" y="5022850"/>
          <p14:tracePt t="182187" x="2025650" y="5022850"/>
          <p14:tracePt t="182894" x="2051050" y="5022850"/>
          <p14:tracePt t="182901" x="2095500" y="5029200"/>
          <p14:tracePt t="182909" x="2127250" y="5041900"/>
          <p14:tracePt t="182909" x="2165350" y="5054600"/>
          <p14:tracePt t="182924" x="2203450" y="5086350"/>
          <p14:tracePt t="182940" x="2228850" y="5105400"/>
          <p14:tracePt t="182956" x="2247900" y="5118100"/>
          <p14:tracePt t="182975" x="2273300" y="5130800"/>
          <p14:tracePt t="182989" x="2298700" y="5137150"/>
          <p14:tracePt t="183006" x="2362200" y="5137150"/>
          <p14:tracePt t="183025" x="2419350" y="5137150"/>
          <p14:tracePt t="183040" x="2457450" y="5143500"/>
          <p14:tracePt t="183056" x="2476500" y="5143500"/>
          <p14:tracePt t="183056" x="2482850" y="5143500"/>
          <p14:tracePt t="183075" x="2501900" y="5143500"/>
          <p14:tracePt t="183090" x="2520950" y="5149850"/>
          <p14:tracePt t="183107" x="2546350" y="5149850"/>
          <p14:tracePt t="183123" x="2686050" y="5156200"/>
          <p14:tracePt t="183140" x="2800350" y="5156200"/>
          <p14:tracePt t="183156" x="2870200" y="5156200"/>
          <p14:tracePt t="183173" x="2895600" y="5156200"/>
          <p14:tracePt t="183191" x="2921000" y="5143500"/>
          <p14:tracePt t="183206" x="2952750" y="5118100"/>
          <p14:tracePt t="183223" x="3028950" y="5060950"/>
          <p14:tracePt t="183241" x="3092450" y="5016500"/>
          <p14:tracePt t="183256" x="3130550" y="4991100"/>
          <p14:tracePt t="183273" x="3143250" y="4978400"/>
          <p14:tracePt t="183291" x="3149600" y="4978400"/>
          <p14:tracePt t="183306" x="3155950" y="4978400"/>
          <p14:tracePt t="185121" x="3225800" y="4953000"/>
          <p14:tracePt t="185395" x="3352800" y="4914900"/>
          <p14:tracePt t="185402" x="3454400" y="4870450"/>
          <p14:tracePt t="185409" x="3638550" y="4819650"/>
          <p14:tracePt t="185422" x="4210050" y="4616450"/>
          <p14:tracePt t="185437" x="5257800" y="4330700"/>
          <p14:tracePt t="185454" x="5886450" y="4229100"/>
          <p14:tracePt t="185471" x="6400800" y="4165600"/>
          <p14:tracePt t="185487" x="6965950" y="4121150"/>
          <p14:tracePt t="185504" x="7270750" y="4102100"/>
          <p14:tracePt t="185521" x="7518400" y="4102100"/>
          <p14:tracePt t="185537" x="7893050" y="4102100"/>
          <p14:tracePt t="185555" x="8058150" y="4121150"/>
          <p14:tracePt t="185571" x="8210550" y="4152900"/>
          <p14:tracePt t="185588" x="8362950" y="4191000"/>
          <p14:tracePt t="185606" x="8426450" y="4191000"/>
          <p14:tracePt t="185621" x="8470900" y="4191000"/>
          <p14:tracePt t="185637" x="8528050" y="4191000"/>
          <p14:tracePt t="185655" x="8553450" y="4171950"/>
          <p14:tracePt t="185671" x="8578850" y="4165600"/>
          <p14:tracePt t="185688" x="8610600" y="4152900"/>
          <p14:tracePt t="185688" x="8629650" y="4140200"/>
          <p14:tracePt t="185706" x="8674100" y="4108450"/>
          <p14:tracePt t="185721" x="8712200" y="4089400"/>
          <p14:tracePt t="185738" x="8743950" y="4051300"/>
          <p14:tracePt t="185758" x="8756650" y="3981450"/>
          <p14:tracePt t="185772" x="8763000" y="3911600"/>
          <p14:tracePt t="185789" x="8763000" y="3873500"/>
          <p14:tracePt t="185804" x="8763000" y="3778250"/>
          <p14:tracePt t="185804" x="8763000" y="3683000"/>
          <p14:tracePt t="185821" x="8743950" y="3492500"/>
          <p14:tracePt t="185837" x="8737600" y="3346450"/>
          <p14:tracePt t="185854" x="8737600" y="3206750"/>
          <p14:tracePt t="185871" x="8737600" y="3035300"/>
          <p14:tracePt t="185887" x="8737600" y="2959100"/>
          <p14:tracePt t="185904" x="8737600" y="2832100"/>
          <p14:tracePt t="185921" x="8686800" y="2635250"/>
          <p14:tracePt t="185937" x="8642350" y="2584450"/>
          <p14:tracePt t="185954" x="8534400" y="2533650"/>
          <p14:tracePt t="185971" x="8261350" y="2495550"/>
          <p14:tracePt t="185987" x="8140700" y="2495550"/>
          <p14:tracePt t="186004" x="8032750" y="2508250"/>
          <p14:tracePt t="186021" x="7874000" y="2546350"/>
          <p14:tracePt t="186037" x="7785100" y="2590800"/>
          <p14:tracePt t="186054" x="7727950" y="2641600"/>
          <p14:tracePt t="186070" x="7696200" y="2686050"/>
          <p14:tracePt t="186070" x="7670800" y="2736850"/>
          <p14:tracePt t="186088" x="7639050" y="2851150"/>
          <p14:tracePt t="186104" x="7639050" y="3003550"/>
          <p14:tracePt t="186121" x="7651750" y="3136900"/>
          <p14:tracePt t="186121" x="7664450" y="3181350"/>
          <p14:tracePt t="186138" x="7708900" y="3314700"/>
          <p14:tracePt t="186154" x="7816850" y="3517900"/>
          <p14:tracePt t="186170" x="7943850" y="3708400"/>
          <p14:tracePt t="186187" x="8096250" y="3949700"/>
          <p14:tracePt t="186204" x="8166100" y="4019550"/>
          <p14:tracePt t="186221" x="8216900" y="4051300"/>
          <p14:tracePt t="186237" x="8299450" y="4044950"/>
          <p14:tracePt t="186254" x="8362950" y="4013200"/>
          <p14:tracePt t="186270" x="8509000" y="3930650"/>
          <p14:tracePt t="186287" x="8724900" y="3816350"/>
          <p14:tracePt t="186304" x="8826500" y="3683000"/>
          <p14:tracePt t="186320" x="8928100" y="3517900"/>
          <p14:tracePt t="186337" x="9023350" y="3327400"/>
          <p14:tracePt t="186354" x="9055100" y="3175000"/>
          <p14:tracePt t="186371" x="9061450" y="3098800"/>
          <p14:tracePt t="186387" x="9061450" y="3060700"/>
          <p14:tracePt t="186387" x="9061450" y="3054350"/>
          <p14:tracePt t="186405" x="9048750" y="3048000"/>
          <p14:tracePt t="186421" x="9029700" y="3041650"/>
          <p14:tracePt t="186437" x="9023350" y="3041650"/>
          <p14:tracePt t="186454" x="9010650" y="3041650"/>
          <p14:tracePt t="186470" x="8997950" y="3041650"/>
          <p14:tracePt t="186487" x="8985250" y="3041650"/>
          <p14:tracePt t="186504" x="8985250" y="3035300"/>
          <p14:tracePt t="186522" x="8985250" y="3022600"/>
          <p14:tracePt t="186537" x="8985250" y="3016250"/>
          <p14:tracePt t="186554" x="8985250" y="3003550"/>
          <p14:tracePt t="186571" x="8985250" y="2990850"/>
          <p14:tracePt t="186588" x="8985250" y="2978150"/>
          <p14:tracePt t="186607" x="8985250" y="2984500"/>
          <p14:tracePt t="186678" x="8985250" y="2990850"/>
          <p14:tracePt t="186686" x="8985250" y="3022600"/>
          <p14:tracePt t="186692" x="8985250" y="3098800"/>
          <p14:tracePt t="186704" x="9004300" y="3270250"/>
          <p14:tracePt t="186704" x="9010650" y="3352800"/>
          <p14:tracePt t="186723" x="9029700" y="3524250"/>
          <p14:tracePt t="186738" x="9036050" y="3606800"/>
          <p14:tracePt t="186754" x="9036050" y="3638550"/>
          <p14:tracePt t="186754" x="9036050" y="3644900"/>
          <p14:tracePt t="186772" x="9036050" y="3657600"/>
          <p14:tracePt t="186787" x="9036050" y="3676650"/>
          <p14:tracePt t="186804" x="9042400" y="3695700"/>
          <p14:tracePt t="186820" x="9055100" y="3733800"/>
          <p14:tracePt t="186820" x="9067800" y="3752850"/>
          <p14:tracePt t="186837" x="9074150" y="3784600"/>
          <p14:tracePt t="186854" x="9074150" y="3797300"/>
          <p14:tracePt t="186870" x="9074150" y="3810000"/>
          <p14:tracePt t="186888" x="9074150" y="3822700"/>
          <p14:tracePt t="186905" x="9074150" y="3829050"/>
          <p14:tracePt t="186920" x="9067800" y="3829050"/>
          <p14:tracePt t="186980" x="9061450" y="3829050"/>
          <p14:tracePt t="186988" x="9055100" y="3829050"/>
          <p14:tracePt t="186995" x="9048750" y="3829050"/>
          <p14:tracePt t="187004" x="9036050" y="3816350"/>
          <p14:tracePt t="187021" x="9004300" y="3784600"/>
          <p14:tracePt t="187037" x="8921750" y="3638550"/>
          <p14:tracePt t="187054" x="8877300" y="3562350"/>
          <p14:tracePt t="187071" x="8845550" y="3524250"/>
          <p14:tracePt t="187087" x="8826500" y="3498850"/>
          <p14:tracePt t="187105" x="8820150" y="3473450"/>
          <p14:tracePt t="187120" x="8801100" y="3448050"/>
          <p14:tracePt t="187137" x="8794750" y="3359150"/>
          <p14:tracePt t="187155" x="8788400" y="3302000"/>
          <p14:tracePt t="187170" x="8775700" y="3282950"/>
          <p14:tracePt t="187187" x="8750300" y="3225800"/>
          <p14:tracePt t="187205" x="8724900" y="3200400"/>
          <p14:tracePt t="187220" x="8693150" y="3162300"/>
          <p14:tracePt t="187237" x="8648700" y="3136900"/>
          <p14:tracePt t="187237" x="8597900" y="3105150"/>
          <p14:tracePt t="187255" x="8470900" y="3041650"/>
          <p14:tracePt t="187271" x="8362950" y="2997200"/>
          <p14:tracePt t="187287" x="8261350" y="2984500"/>
          <p14:tracePt t="187304" x="8172450" y="2959100"/>
          <p14:tracePt t="187321" x="8147050" y="2959100"/>
          <p14:tracePt t="187337" x="8134350" y="2959100"/>
          <p14:tracePt t="187354" x="8121650" y="2959100"/>
          <p14:tracePt t="187372" x="8115300" y="2959100"/>
          <p14:tracePt t="187386" x="8121650" y="2959100"/>
          <p14:tracePt t="187449" x="8128000" y="2959100"/>
          <p14:tracePt t="187456" x="8134350" y="2959100"/>
          <p14:tracePt t="187469" x="8153400" y="2959100"/>
          <p14:tracePt t="187487" x="8178800" y="2959100"/>
          <p14:tracePt t="187504" x="8185150" y="2959100"/>
          <p14:tracePt t="187521" x="8210550" y="2959100"/>
          <p14:tracePt t="187538" x="8235950" y="2959100"/>
          <p14:tracePt t="187554" x="8274050" y="2959100"/>
          <p14:tracePt t="187571" x="8343900" y="2952750"/>
          <p14:tracePt t="187588" x="8375650" y="2946400"/>
          <p14:tracePt t="187605" x="8394700" y="2946400"/>
          <p14:tracePt t="187621" x="8407400" y="2946400"/>
          <p14:tracePt t="187638" x="8413750" y="2946400"/>
          <p14:tracePt t="187654" x="8375650" y="2952750"/>
          <p14:tracePt t="187701" x="8286750" y="2990850"/>
          <p14:tracePt t="187709" x="8089900" y="3035300"/>
          <p14:tracePt t="187720" x="7543800" y="3213100"/>
          <p14:tracePt t="187737" x="6140450" y="3841750"/>
          <p14:tracePt t="187754" x="5105400" y="4381500"/>
          <p14:tracePt t="187770" x="3968750" y="4933950"/>
          <p14:tracePt t="187770" x="3378200" y="5251450"/>
          <p14:tracePt t="187788" x="2381250" y="5772150"/>
          <p14:tracePt t="187804" x="1555750" y="6254750"/>
          <p14:tracePt t="187820" x="1174750" y="6477000"/>
          <p14:tracePt t="187836" x="990600" y="6546850"/>
          <p14:tracePt t="187836" x="958850" y="6553200"/>
          <p14:tracePt t="187937" x="774700" y="6527800"/>
          <p14:tracePt t="187955" x="768350" y="6521450"/>
          <p14:tracePt t="187970" x="736600" y="6508750"/>
          <p14:tracePt t="187987" x="717550" y="6489700"/>
          <p14:tracePt t="187987" x="704850" y="6477000"/>
          <p14:tracePt t="188006" x="692150" y="6451600"/>
          <p14:tracePt t="188021" x="660400" y="6413500"/>
          <p14:tracePt t="188037" x="647700" y="6388100"/>
          <p14:tracePt t="188054" x="609600" y="6324600"/>
          <p14:tracePt t="188071" x="590550" y="6254750"/>
          <p14:tracePt t="188088" x="571500" y="6178550"/>
          <p14:tracePt t="188088" x="571500" y="6134100"/>
          <p14:tracePt t="188105" x="577850" y="6076950"/>
          <p14:tracePt t="188120" x="673100" y="5784850"/>
          <p14:tracePt t="188136" x="730250" y="5670550"/>
          <p14:tracePt t="188153" x="844550" y="5492750"/>
          <p14:tracePt t="188171" x="965200" y="5353050"/>
          <p14:tracePt t="188187" x="1155700" y="5213350"/>
          <p14:tracePt t="188204" x="1339850" y="5086350"/>
          <p14:tracePt t="188204" x="1441450" y="5029200"/>
          <p14:tracePt t="188222" x="1682750" y="4908550"/>
          <p14:tracePt t="188237" x="1879600" y="4838700"/>
          <p14:tracePt t="188254" x="2139950" y="4762500"/>
          <p14:tracePt t="188254" x="2228850" y="4743450"/>
          <p14:tracePt t="188272" x="2368550" y="4699000"/>
          <p14:tracePt t="188287" x="2527300" y="4692650"/>
          <p14:tracePt t="188304" x="2654300" y="4692650"/>
          <p14:tracePt t="188320" x="2711450" y="4692650"/>
          <p14:tracePt t="188337" x="2724150" y="4705350"/>
          <p14:tracePt t="188354" x="2730500" y="4705350"/>
          <p14:tracePt t="188370" x="2743200" y="4724400"/>
          <p14:tracePt t="188388" x="2749550" y="4730750"/>
          <p14:tracePt t="188403" x="2762250" y="4737100"/>
          <p14:tracePt t="188419" x="2781300" y="4743450"/>
          <p14:tracePt t="188419" x="2781300" y="4756150"/>
          <p14:tracePt t="188438" x="2800350" y="4762500"/>
          <p14:tracePt t="188453" x="2819400" y="4775200"/>
          <p14:tracePt t="188470" x="2838450" y="4787900"/>
          <p14:tracePt t="188470" x="2851150" y="4787900"/>
          <p14:tracePt t="188488" x="2889250" y="4819650"/>
          <p14:tracePt t="188503" x="2940050" y="4845050"/>
          <p14:tracePt t="188521" x="2971800" y="4876800"/>
          <p14:tracePt t="188536" x="3003550" y="4889500"/>
          <p14:tracePt t="188553" x="3009900" y="4902200"/>
          <p14:tracePt t="188570" x="3035300" y="4902200"/>
          <p14:tracePt t="188586" x="3092450" y="4902200"/>
          <p14:tracePt t="188605" x="3155950" y="4902200"/>
          <p14:tracePt t="188620" x="3194050" y="4902200"/>
          <p14:tracePt t="188636" x="3213100" y="4902200"/>
          <p14:tracePt t="188636" x="3219450" y="4902200"/>
          <p14:tracePt t="188654" x="3225800" y="4902200"/>
          <p14:tracePt t="188670" x="3232150" y="4902200"/>
          <p14:tracePt t="188686" x="3238500" y="4902200"/>
          <p14:tracePt t="188703" x="3270250" y="4902200"/>
          <p14:tracePt t="188720" x="3308350" y="4895850"/>
          <p14:tracePt t="188736" x="3340100" y="4895850"/>
          <p14:tracePt t="188736" x="3365500" y="4889500"/>
          <p14:tracePt t="188754" x="3429000" y="4889500"/>
          <p14:tracePt t="188770" x="3562350" y="4870450"/>
          <p14:tracePt t="188786" x="3695700" y="4819650"/>
          <p14:tracePt t="188803" x="4197350" y="4673600"/>
          <p14:tracePt t="188820" x="4749800" y="4540250"/>
          <p14:tracePt t="188836" x="5187950" y="4324350"/>
          <p14:tracePt t="188853" x="5791200" y="4006850"/>
          <p14:tracePt t="188871" x="6115050" y="3803650"/>
          <p14:tracePt t="188887" x="6286500" y="3676650"/>
          <p14:tracePt t="188903" x="6521450" y="3511550"/>
          <p14:tracePt t="188903" x="6642100" y="3448050"/>
          <p14:tracePt t="188921" x="6775450" y="3371850"/>
          <p14:tracePt t="188936" x="6921500" y="3295650"/>
          <p14:tracePt t="188953" x="7061200" y="3219450"/>
          <p14:tracePt t="188953" x="7105650" y="3200400"/>
          <p14:tracePt t="188971" x="7169150" y="3155950"/>
          <p14:tracePt t="188987" x="7200900" y="3130550"/>
          <p14:tracePt t="189003" x="7239000" y="3105150"/>
          <p14:tracePt t="189003" x="7239000" y="3098800"/>
          <p14:tracePt t="189022" x="7277100" y="3073400"/>
          <p14:tracePt t="189037" x="7315200" y="3035300"/>
          <p14:tracePt t="189053" x="7385050" y="2990850"/>
          <p14:tracePt t="189070" x="7499350" y="2940050"/>
          <p14:tracePt t="189087" x="7531100" y="2908300"/>
          <p14:tracePt t="189103" x="7543800" y="2889250"/>
          <p14:tracePt t="189120" x="7543800" y="2863850"/>
          <p14:tracePt t="189138" x="7524750" y="2851150"/>
          <p14:tracePt t="189154" x="7461250" y="2825750"/>
          <p14:tracePt t="189170" x="7397750" y="2800350"/>
          <p14:tracePt t="189188" x="7385050" y="2800350"/>
          <p14:tracePt t="189203" x="7378700" y="2800350"/>
          <p14:tracePt t="189219" x="7359650" y="2794000"/>
          <p14:tracePt t="189238" x="7346950" y="2787650"/>
          <p14:tracePt t="189253" x="7340600" y="2774950"/>
          <p14:tracePt t="189270" x="7327900" y="2768600"/>
          <p14:tracePt t="189286" x="7321550" y="2768600"/>
          <p14:tracePt t="189303" x="7321550" y="2755900"/>
          <p14:tracePt t="189320" x="7315200" y="2755900"/>
          <p14:tracePt t="189367" x="7308850" y="2755900"/>
          <p14:tracePt t="189390" x="7308850" y="2762250"/>
          <p14:tracePt t="189395" x="7302500" y="2768600"/>
          <p14:tracePt t="189404" x="7289800" y="2774950"/>
          <p14:tracePt t="189420" x="7264400" y="2794000"/>
          <p14:tracePt t="189436" x="7258050" y="2819400"/>
          <p14:tracePt t="189436" x="7251700" y="2832100"/>
          <p14:tracePt t="189453" x="7239000" y="2851150"/>
          <p14:tracePt t="189468" x="7239000" y="2870200"/>
          <p14:tracePt t="189485" x="7239000" y="2889250"/>
          <p14:tracePt t="189502" x="7239000" y="2908300"/>
          <p14:tracePt t="189519" x="7239000" y="2940050"/>
          <p14:tracePt t="189535" x="7239000" y="2959100"/>
          <p14:tracePt t="189552" x="7239000" y="2997200"/>
          <p14:tracePt t="189569" x="7239000" y="3016250"/>
          <p14:tracePt t="189587" x="7239000" y="3035300"/>
          <p14:tracePt t="189603" x="7239000" y="3067050"/>
          <p14:tracePt t="189620" x="7245350" y="3092450"/>
          <p14:tracePt t="189636" x="7245350" y="3111500"/>
          <p14:tracePt t="189653" x="7245350" y="3117850"/>
          <p14:tracePt t="189653" x="7245350" y="3130550"/>
          <p14:tracePt t="189671" x="7245350" y="3136900"/>
          <p14:tracePt t="189687" x="7245350" y="3143250"/>
          <p14:tracePt t="189703" x="7239000" y="3130550"/>
          <p14:tracePt t="190124" x="7226300" y="3124200"/>
          <p14:tracePt t="190131" x="7219950" y="3111500"/>
          <p14:tracePt t="190139" x="7188200" y="3079750"/>
          <p14:tracePt t="190153" x="7162800" y="3060700"/>
          <p14:tracePt t="190170" x="7143750" y="3028950"/>
          <p14:tracePt t="190186" x="7124700" y="3009900"/>
          <p14:tracePt t="190203" x="7112000" y="2978150"/>
          <p14:tracePt t="190219" x="7099300" y="2971800"/>
          <p14:tracePt t="190236" x="7092950" y="2959100"/>
          <p14:tracePt t="190236" x="7080250" y="2952750"/>
          <p14:tracePt t="190254" x="7067550" y="2921000"/>
          <p14:tracePt t="190269" x="7061200" y="2895600"/>
          <p14:tracePt t="190287" x="7054850" y="2870200"/>
          <p14:tracePt t="190303" x="7054850" y="2851150"/>
          <p14:tracePt t="190320" x="7054850" y="2838450"/>
          <p14:tracePt t="190336" x="7054850" y="2825750"/>
          <p14:tracePt t="190352" x="7054850" y="2838450"/>
          <p14:tracePt t="190549" x="7054850" y="2844800"/>
          <p14:tracePt t="190556" x="7054850" y="2857500"/>
          <p14:tracePt t="190570" x="7054850" y="2895600"/>
          <p14:tracePt t="190587" x="7054850" y="2914650"/>
          <p14:tracePt t="190603" x="7054850" y="2927350"/>
          <p14:tracePt t="190603" x="7054850" y="2946400"/>
          <p14:tracePt t="190623" x="7054850" y="2965450"/>
          <p14:tracePt t="190638" x="7054850" y="2984500"/>
          <p14:tracePt t="190653" x="7054850" y="3003550"/>
          <p14:tracePt t="190669" x="7054850" y="3016250"/>
          <p14:tracePt t="190687" x="7054850" y="3035300"/>
          <p14:tracePt t="190703" x="7054850" y="3048000"/>
          <p14:tracePt t="190720" x="7054850" y="3060700"/>
          <p14:tracePt t="190736" x="7054850" y="3073400"/>
          <p14:tracePt t="190753" x="7054850" y="3086100"/>
          <p14:tracePt t="190769" x="7054850" y="3092450"/>
          <p14:tracePt t="190786" x="7054850" y="3105150"/>
          <p14:tracePt t="190803" x="7054850" y="3111500"/>
          <p14:tracePt t="190819" x="7054850" y="3124200"/>
          <p14:tracePt t="190844" x="7061200" y="3124200"/>
          <p14:tracePt t="192670" x="7080250" y="3124200"/>
          <p14:tracePt t="192776" x="7105650" y="3124200"/>
          <p14:tracePt t="192783" x="7143750" y="3111500"/>
          <p14:tracePt t="192790" x="7156450" y="3111500"/>
          <p14:tracePt t="192801" x="7213600" y="3105150"/>
          <p14:tracePt t="192819" x="7232650" y="3105150"/>
          <p14:tracePt t="192835" x="7251700" y="3105150"/>
          <p14:tracePt t="192852" x="7264400" y="3105150"/>
          <p14:tracePt t="192852" x="7308850" y="3092450"/>
          <p14:tracePt t="192871" x="7321550" y="3092450"/>
          <p14:tracePt t="192884" x="7435850" y="3079750"/>
          <p14:tracePt t="192901" x="7473950" y="3079750"/>
          <p14:tracePt t="192918" x="7499350" y="3079750"/>
          <p14:tracePt t="192934" x="7512050" y="3079750"/>
          <p14:tracePt t="192951" x="7524750" y="3079750"/>
          <p14:tracePt t="192968" x="7575550" y="3079750"/>
          <p14:tracePt t="192968" x="7626350" y="3079750"/>
          <p14:tracePt t="192986" x="7740650" y="3079750"/>
          <p14:tracePt t="193002" x="7848600" y="3079750"/>
          <p14:tracePt t="193020" x="7924800" y="3079750"/>
          <p14:tracePt t="193035" x="7962900" y="3079750"/>
          <p14:tracePt t="193052" x="8020050" y="3079750"/>
          <p14:tracePt t="193068" x="8083550" y="3079750"/>
          <p14:tracePt t="193085" x="8140700" y="3079750"/>
          <p14:tracePt t="193085" x="8178800" y="3079750"/>
          <p14:tracePt t="193102" x="8267700" y="3079750"/>
          <p14:tracePt t="193118" x="8343900" y="3079750"/>
          <p14:tracePt t="193134" x="8388350" y="3079750"/>
          <p14:tracePt t="193152" x="8394700" y="3079750"/>
          <p14:tracePt t="193168" x="8420100" y="3079750"/>
          <p14:tracePt t="193185" x="8451850" y="3079750"/>
          <p14:tracePt t="193185" x="8470900" y="3079750"/>
          <p14:tracePt t="193202" x="8521700" y="3079750"/>
          <p14:tracePt t="193218" x="8553450" y="3079750"/>
          <p14:tracePt t="193234" x="8585200" y="3079750"/>
          <p14:tracePt t="193251" x="8604250" y="3079750"/>
          <p14:tracePt t="193268" x="8610600" y="3079750"/>
          <p14:tracePt t="193284" x="8616950" y="3079750"/>
          <p14:tracePt t="193317" x="8636000" y="3079750"/>
          <p14:tracePt t="193346" x="8655050" y="3079750"/>
          <p14:tracePt t="193353" x="8667750" y="3079750"/>
          <p14:tracePt t="193360" x="8674100" y="3079750"/>
          <p14:tracePt t="193368" x="8680450" y="3079750"/>
          <p14:tracePt t="193384" x="8705850" y="3073400"/>
          <p14:tracePt t="194161" x="8750300" y="3067050"/>
          <p14:tracePt t="194169" x="8775700" y="3067050"/>
          <p14:tracePt t="194175" x="8813800" y="3060700"/>
          <p14:tracePt t="194186" x="8890000" y="3060700"/>
          <p14:tracePt t="194201" x="8947150" y="3060700"/>
          <p14:tracePt t="194201" x="8972550" y="3060700"/>
          <p14:tracePt t="194219" x="9017000" y="3060700"/>
          <p14:tracePt t="194234" x="9067800" y="3060700"/>
          <p14:tracePt t="194251" x="9105900" y="3060700"/>
          <p14:tracePt t="194251" x="9131300" y="3060700"/>
          <p14:tracePt t="194268" x="9163050" y="3060700"/>
          <p14:tracePt t="194285" x="9201150" y="3060700"/>
          <p14:tracePt t="194301" x="9226550" y="3060700"/>
          <p14:tracePt t="194317" x="9290050" y="3060700"/>
          <p14:tracePt t="194335" x="9328150" y="3060700"/>
          <p14:tracePt t="194351" x="9378950" y="3060700"/>
          <p14:tracePt t="194368" x="9429750" y="3060700"/>
          <p14:tracePt t="194385" x="9448800" y="3060700"/>
          <p14:tracePt t="194401" x="9486900" y="3060700"/>
          <p14:tracePt t="194420" x="9512300" y="3060700"/>
          <p14:tracePt t="194434" x="9537700" y="3060700"/>
          <p14:tracePt t="194451" x="9563100" y="3060700"/>
          <p14:tracePt t="194467" x="9575800" y="3060700"/>
          <p14:tracePt t="194483" x="9601200" y="3067050"/>
          <p14:tracePt t="194500" x="9620250" y="3073400"/>
          <p14:tracePt t="194517" x="9645650" y="3073400"/>
          <p14:tracePt t="194533" x="9702800" y="3073400"/>
          <p14:tracePt t="194550" x="9753600" y="3073400"/>
          <p14:tracePt t="194566" x="9842500" y="3060700"/>
          <p14:tracePt t="194583" x="9982200" y="3016250"/>
          <p14:tracePt t="194601" x="10026650" y="2984500"/>
          <p14:tracePt t="194617" x="10071100" y="2959100"/>
          <p14:tracePt t="194634" x="10109200" y="2940050"/>
          <p14:tracePt t="194652" x="10121900" y="2927350"/>
          <p14:tracePt t="194668" x="10147300" y="2914650"/>
          <p14:tracePt t="194684" x="10166350" y="2895600"/>
          <p14:tracePt t="194702" x="10166350" y="2876550"/>
          <p14:tracePt t="194718" x="10166350" y="2863850"/>
          <p14:tracePt t="194734" x="10160000" y="2825750"/>
          <p14:tracePt t="194752" x="10134600" y="2806700"/>
          <p14:tracePt t="194771" x="10128250" y="2800350"/>
          <p14:tracePt t="194785" x="10109200" y="2787650"/>
          <p14:tracePt t="194800" x="10052050" y="2781300"/>
          <p14:tracePt t="194817" x="9944100" y="2781300"/>
          <p14:tracePt t="194833" x="9842500" y="2800350"/>
          <p14:tracePt t="194850" x="9785350" y="2819400"/>
          <p14:tracePt t="194867" x="9766300" y="2832100"/>
          <p14:tracePt t="194884" x="9753600" y="2838450"/>
          <p14:tracePt t="194900" x="9747250" y="2838450"/>
          <p14:tracePt t="194900" x="9740900" y="2838450"/>
          <p14:tracePt t="194918" x="9721850" y="2857500"/>
          <p14:tracePt t="194934" x="9690100" y="2870200"/>
          <p14:tracePt t="194950" x="9671050" y="2876550"/>
          <p14:tracePt t="194950" x="9664700" y="2882900"/>
          <p14:tracePt t="194968" x="9639300" y="2908300"/>
          <p14:tracePt t="194984" x="9632950" y="2933700"/>
          <p14:tracePt t="195001" x="9620250" y="2952750"/>
          <p14:tracePt t="195001" x="9620250" y="2971800"/>
          <p14:tracePt t="195019" x="9620250" y="2990850"/>
          <p14:tracePt t="195034" x="9620250" y="3035300"/>
          <p14:tracePt t="195051" x="9620250" y="3060700"/>
          <p14:tracePt t="195067" x="9626600" y="3092450"/>
          <p14:tracePt t="195084" x="9632950" y="3105150"/>
          <p14:tracePt t="195100" x="9652000" y="3124200"/>
          <p14:tracePt t="195117" x="9671050" y="3143250"/>
          <p14:tracePt t="195134" x="9702800" y="3155950"/>
          <p14:tracePt t="195150" x="9753600" y="3175000"/>
          <p14:tracePt t="195167" x="9880600" y="3194050"/>
          <p14:tracePt t="195185" x="9931400" y="3194050"/>
          <p14:tracePt t="195201" x="9975850" y="3194050"/>
          <p14:tracePt t="195217" x="10001250" y="3187700"/>
          <p14:tracePt t="195217" x="10013950" y="3175000"/>
          <p14:tracePt t="195235" x="10052050" y="3162300"/>
          <p14:tracePt t="195251" x="10064750" y="3155950"/>
          <p14:tracePt t="195267" x="10077450" y="3143250"/>
          <p14:tracePt t="195267" x="10083800" y="3143250"/>
          <p14:tracePt t="195285" x="10090150" y="3136900"/>
          <p14:tracePt t="195300" x="10102850" y="3092450"/>
          <p14:tracePt t="195317" x="10109200" y="3041650"/>
          <p14:tracePt t="195334" x="10109200" y="3003550"/>
          <p14:tracePt t="195334" x="10109200" y="2978150"/>
          <p14:tracePt t="195351" x="10109200" y="2946400"/>
          <p14:tracePt t="195367" x="10102850" y="2940050"/>
          <p14:tracePt t="195383" x="10096500" y="2933700"/>
          <p14:tracePt t="195400" x="10077450" y="2914650"/>
          <p14:tracePt t="195417" x="10071100" y="2901950"/>
          <p14:tracePt t="195434" x="10052050" y="2889250"/>
          <p14:tracePt t="195452" x="10033000" y="2889250"/>
          <p14:tracePt t="195466" x="10013950" y="2889250"/>
          <p14:tracePt t="195483" x="10001250" y="2889250"/>
          <p14:tracePt t="195499" x="9963150" y="2889250"/>
          <p14:tracePt t="195518" x="9956800" y="2889250"/>
          <p14:tracePt t="195533" x="9944100" y="2889250"/>
          <p14:tracePt t="195550" x="9925050" y="2889250"/>
          <p14:tracePt t="195567" x="9918700" y="2889250"/>
          <p14:tracePt t="195583" x="9912350" y="2889250"/>
          <p14:tracePt t="195600" x="9899650" y="2889250"/>
          <p14:tracePt t="195618" x="9899650" y="2895600"/>
          <p14:tracePt t="196179" x="9899650" y="2901950"/>
          <p14:tracePt t="196251" x="9886950" y="2901950"/>
          <p14:tracePt t="196266" x="9880600" y="2908300"/>
          <p14:tracePt t="196287" x="9880600" y="2914650"/>
          <p14:tracePt t="196295" x="9874250" y="2921000"/>
          <p14:tracePt t="196302" x="9861550" y="2933700"/>
          <p14:tracePt t="196318" x="9855200" y="2946400"/>
          <p14:tracePt t="196334" x="9842500" y="2952750"/>
          <p14:tracePt t="196352" x="9798050" y="2997200"/>
          <p14:tracePt t="196368" x="9759950" y="3022600"/>
          <p14:tracePt t="196384" x="9658350" y="3060700"/>
          <p14:tracePt t="196400" x="9461500" y="3111500"/>
          <p14:tracePt t="196419" x="9188450" y="3155950"/>
          <p14:tracePt t="196434" x="8997950" y="3181350"/>
          <p14:tracePt t="196450" x="8718550" y="3200400"/>
          <p14:tracePt t="196450" x="8636000" y="3200400"/>
          <p14:tracePt t="196468" x="8432800" y="3200400"/>
          <p14:tracePt t="196483" x="8242300" y="3200400"/>
          <p14:tracePt t="196499" x="8134350" y="3200400"/>
          <p14:tracePt t="196516" x="7988300" y="3194050"/>
          <p14:tracePt t="196533" x="7918450" y="3187700"/>
          <p14:tracePt t="196549" x="7867650" y="3181350"/>
          <p14:tracePt t="196567" x="7797800" y="3162300"/>
          <p14:tracePt t="196583" x="7772400" y="3143250"/>
          <p14:tracePt t="196600" x="7747000" y="3136900"/>
          <p14:tracePt t="196617" x="7721600" y="3124200"/>
          <p14:tracePt t="196634" x="7708900" y="3117850"/>
          <p14:tracePt t="196650" x="7702550" y="3111500"/>
          <p14:tracePt t="196668" x="7677150" y="3105150"/>
          <p14:tracePt t="196685" x="7632700" y="3098800"/>
          <p14:tracePt t="196700" x="7600950" y="3098800"/>
          <p14:tracePt t="196716" x="7569200" y="3092450"/>
          <p14:tracePt t="196734" x="7562850" y="3092450"/>
          <p14:tracePt t="196750" x="7543800" y="3079750"/>
          <p14:tracePt t="196766" x="7531100" y="3073400"/>
          <p14:tracePt t="196766" x="7524750" y="3073400"/>
          <p14:tracePt t="196784" x="7518400" y="3054350"/>
          <p14:tracePt t="196800" x="7505700" y="3048000"/>
          <p14:tracePt t="196818" x="7493000" y="3041650"/>
          <p14:tracePt t="196835" x="7493000" y="3035300"/>
          <p14:tracePt t="196928" x="7499350" y="3035300"/>
          <p14:tracePt t="196964" x="7505700" y="3035300"/>
          <p14:tracePt t="196971" x="7512050" y="3035300"/>
          <p14:tracePt t="196986" x="7518400" y="3035300"/>
          <p14:tracePt t="197001" x="7531100" y="3041650"/>
          <p14:tracePt t="197019" x="7537450" y="3048000"/>
          <p14:tracePt t="197034" x="7537450" y="3067050"/>
          <p14:tracePt t="197050" x="7543800" y="3079750"/>
          <p14:tracePt t="197066" x="7543800" y="3092450"/>
          <p14:tracePt t="197082" x="7556500" y="3111500"/>
          <p14:tracePt t="197101" x="7556500" y="3124200"/>
          <p14:tracePt t="197101" x="7556500" y="3136900"/>
          <p14:tracePt t="197116" x="7556500" y="3162300"/>
          <p14:tracePt t="197132" x="7556500" y="3181350"/>
          <p14:tracePt t="197149" x="7556500" y="3187700"/>
          <p14:tracePt t="197165" x="7562850" y="3213100"/>
          <p14:tracePt t="197182" x="7575550" y="3238500"/>
          <p14:tracePt t="197199" x="7588250" y="3270250"/>
          <p14:tracePt t="197215" x="7613650" y="3340100"/>
          <p14:tracePt t="197232" x="7613650" y="3378200"/>
          <p14:tracePt t="197249" x="7613650" y="3397250"/>
          <p14:tracePt t="197265" x="7613650" y="3435350"/>
          <p14:tracePt t="197283" x="7613650" y="3460750"/>
          <p14:tracePt t="197299" x="7600950" y="3530600"/>
          <p14:tracePt t="197315" x="7594600" y="3670300"/>
          <p14:tracePt t="197333" x="7594600" y="3714750"/>
          <p14:tracePt t="197349" x="7594600" y="3733800"/>
          <p14:tracePt t="197365" x="7594600" y="3740150"/>
          <p14:tracePt t="197365" x="7594600" y="3759200"/>
          <p14:tracePt t="197383" x="7594600" y="3778250"/>
          <p14:tracePt t="197399" x="7594600" y="3810000"/>
          <p14:tracePt t="197415" x="7594600" y="3835400"/>
          <p14:tracePt t="197433" x="7594600" y="3873500"/>
          <p14:tracePt t="197449" x="7594600" y="3892550"/>
          <p14:tracePt t="197466" x="7594600" y="3905250"/>
          <p14:tracePt t="197466" x="7594600" y="3911600"/>
          <p14:tracePt t="197484" x="7594600" y="3949700"/>
          <p14:tracePt t="197499" x="7581900" y="4006850"/>
          <p14:tracePt t="197518" x="7556500" y="4070350"/>
          <p14:tracePt t="197532" x="7505700" y="4140200"/>
          <p14:tracePt t="197549" x="7435850" y="4216400"/>
          <p14:tracePt t="197566" x="7264400" y="4356100"/>
          <p14:tracePt t="197583" x="6762750" y="4641850"/>
          <p14:tracePt t="197600" x="6184900" y="4883150"/>
          <p14:tracePt t="197616" x="5384800" y="5264150"/>
          <p14:tracePt t="197633" x="4184650" y="5740400"/>
          <p14:tracePt t="197650" x="3600450" y="6032500"/>
          <p14:tracePt t="197667" x="3162300" y="6254750"/>
          <p14:tracePt t="197683" x="2971800" y="6362700"/>
          <p14:tracePt t="197683" x="2901950" y="6400800"/>
          <p14:tracePt t="197701" x="2813050" y="6445250"/>
          <p14:tracePt t="197716" x="2743200" y="6457950"/>
          <p14:tracePt t="197733" x="2686050" y="6457950"/>
          <p14:tracePt t="197733" x="2660650" y="6457950"/>
          <p14:tracePt t="197750" x="2635250" y="6457950"/>
          <p14:tracePt t="197767" x="2609850" y="6457950"/>
          <p14:tracePt t="197784" x="2603500" y="6330950"/>
          <p14:tracePt t="197802" x="2603500" y="6292850"/>
          <p14:tracePt t="197817" x="2603500" y="6286500"/>
          <p14:tracePt t="197833" x="2603500" y="6242050"/>
          <p14:tracePt t="198089" x="2603500" y="6178550"/>
          <p14:tracePt t="198097" x="2603500" y="6096000"/>
          <p14:tracePt t="198104" x="2603500" y="5949950"/>
          <p14:tracePt t="198120" x="2590800" y="5861050"/>
          <p14:tracePt t="198133" x="2565400" y="5784850"/>
          <p14:tracePt t="198149" x="2520950" y="5702300"/>
          <p14:tracePt t="198166" x="2482850" y="5619750"/>
          <p14:tracePt t="198166" x="2470150" y="5594350"/>
          <p14:tracePt t="198183" x="2438400" y="5549900"/>
          <p14:tracePt t="198199" x="2419350" y="5511800"/>
          <p14:tracePt t="198215" x="2393950" y="5480050"/>
          <p14:tracePt t="198234" x="2387600" y="5461000"/>
          <p14:tracePt t="198249" x="2374900" y="5448300"/>
          <p14:tracePt t="198265" x="2374900" y="5441950"/>
          <p14:tracePt t="198282" x="2374900" y="5435600"/>
          <p14:tracePt t="198334" x="2374900" y="5429250"/>
          <p14:tracePt t="198341" x="2381250" y="5416550"/>
          <p14:tracePt t="198362" x="2381250" y="5410200"/>
          <p14:tracePt t="198370" x="2387600" y="5410200"/>
          <p14:tracePt t="198382" x="2400300" y="5397500"/>
          <p14:tracePt t="198382" x="2400300" y="5391150"/>
          <p14:tracePt t="198400" x="2400300" y="5384800"/>
          <p14:tracePt t="198415" x="2400300" y="5378450"/>
          <p14:tracePt t="198433" x="2406650" y="5359400"/>
          <p14:tracePt t="198451" x="2406650" y="5346700"/>
          <p14:tracePt t="198466" x="2406650" y="5334000"/>
          <p14:tracePt t="198482" x="2406650" y="5314950"/>
          <p14:tracePt t="198498" x="2406650" y="5295900"/>
          <p14:tracePt t="198516" x="2393950" y="5289550"/>
          <p14:tracePt t="198535" x="2393950" y="5283200"/>
          <p14:tracePt t="198548" x="2374900" y="5264150"/>
          <p14:tracePt t="198565" x="2368550" y="5257800"/>
          <p14:tracePt t="198582" x="2362200" y="5245100"/>
          <p14:tracePt t="198599" x="2343150" y="5238750"/>
          <p14:tracePt t="198599" x="2336800" y="5226050"/>
          <p14:tracePt t="198616" x="2330450" y="5219700"/>
          <p14:tracePt t="198632" x="2317750" y="5213350"/>
          <p14:tracePt t="198649" x="2286000" y="5200650"/>
          <p14:tracePt t="198667" x="2266950" y="5194300"/>
          <p14:tracePt t="198682" x="2260600" y="5187950"/>
          <p14:tracePt t="198700" x="2247900" y="5181600"/>
          <p14:tracePt t="198700" x="2235200" y="5175250"/>
          <p14:tracePt t="198717" x="2209800" y="5168900"/>
          <p14:tracePt t="198733" x="2171700" y="5156200"/>
          <p14:tracePt t="198749" x="2139950" y="5143500"/>
          <p14:tracePt t="198749" x="2127250" y="5137150"/>
          <p14:tracePt t="198767" x="2101850" y="5124450"/>
          <p14:tracePt t="198782" x="2082800" y="5118100"/>
          <p14:tracePt t="198799" x="2057400" y="5105400"/>
          <p14:tracePt t="198816" x="2044700" y="5099050"/>
          <p14:tracePt t="198833" x="2038350" y="5099050"/>
          <p14:tracePt t="198850" x="2019300" y="5099050"/>
          <p14:tracePt t="198867" x="1993900" y="5099050"/>
          <p14:tracePt t="198867" x="1987550" y="5099050"/>
          <p14:tracePt t="198882" x="1962150" y="5099050"/>
          <p14:tracePt t="198898" x="1943100" y="5099050"/>
          <p14:tracePt t="198915" x="1936750" y="5099050"/>
          <p14:tracePt t="198931" x="1917700" y="5099050"/>
          <p14:tracePt t="198948" x="1898650" y="5099050"/>
          <p14:tracePt t="198965" x="1860550" y="5105400"/>
          <p14:tracePt t="198982" x="1822450" y="5130800"/>
          <p14:tracePt t="198998" x="1790700" y="5143500"/>
          <p14:tracePt t="199015" x="1758950" y="5175250"/>
          <p14:tracePt t="199032" x="1720850" y="5207000"/>
          <p14:tracePt t="199048" x="1708150" y="5226050"/>
          <p14:tracePt t="199065" x="1689100" y="5251450"/>
          <p14:tracePt t="199081" x="1682750" y="5270500"/>
          <p14:tracePt t="199081" x="1676400" y="5283200"/>
          <p14:tracePt t="199099" x="1663700" y="5302250"/>
          <p14:tracePt t="199115" x="1663700" y="5314950"/>
          <p14:tracePt t="199132" x="1663700" y="5327650"/>
          <p14:tracePt t="199132" x="1663700" y="5334000"/>
          <p14:tracePt t="199149" x="1663700" y="5346700"/>
          <p14:tracePt t="199165" x="1663700" y="5353050"/>
          <p14:tracePt t="199181" x="1663700" y="5365750"/>
          <p14:tracePt t="199198" x="1682750" y="5378450"/>
          <p14:tracePt t="199216" x="1714500" y="5378450"/>
          <p14:tracePt t="199232" x="1758950" y="5378450"/>
          <p14:tracePt t="199249" x="1860550" y="5378450"/>
          <p14:tracePt t="199265" x="1911350" y="5378450"/>
          <p14:tracePt t="199282" x="1930400" y="5378450"/>
          <p14:tracePt t="199298" x="1981200" y="5378450"/>
          <p14:tracePt t="199315" x="2019300" y="5378450"/>
          <p14:tracePt t="199332" x="2095500" y="5365750"/>
          <p14:tracePt t="199348" x="2216150" y="5353050"/>
          <p14:tracePt t="199365" x="2266950" y="5353050"/>
          <p14:tracePt t="199382" x="2292350" y="5353050"/>
          <p14:tracePt t="199398" x="2324100" y="5346700"/>
          <p14:tracePt t="199398" x="2330450" y="5340350"/>
          <p14:tracePt t="199416" x="2368550" y="5321300"/>
          <p14:tracePt t="199432" x="2413000" y="5308600"/>
          <p14:tracePt t="199449" x="2501900" y="5289550"/>
          <p14:tracePt t="199467" x="2559050" y="5276850"/>
          <p14:tracePt t="199481" x="2603500" y="5257800"/>
          <p14:tracePt t="199498" x="2628900" y="5245100"/>
          <p14:tracePt t="199515" x="2641600" y="5245100"/>
          <p14:tracePt t="199530" x="2647950" y="5245100"/>
          <p14:tracePt t="199547" x="2654300" y="5245100"/>
          <p14:tracePt t="199565" x="2654300" y="5238750"/>
          <p14:tracePt t="199582" x="2660650" y="5232400"/>
          <p14:tracePt t="199603" x="2660650" y="5226050"/>
          <p14:tracePt t="199615" x="2673350" y="5207000"/>
          <p14:tracePt t="199633" x="2673350" y="5200650"/>
          <p14:tracePt t="199648" x="2673350" y="5194300"/>
          <p14:tracePt t="199675" x="2679700" y="5194300"/>
          <p14:tracePt t="199970" x="2679700" y="5200650"/>
          <p14:tracePt t="200086" x="2698750" y="5200650"/>
          <p14:tracePt t="200353" x="2755900" y="5200650"/>
          <p14:tracePt t="200360" x="2825750" y="5200650"/>
          <p14:tracePt t="200368" x="2933700" y="5200650"/>
          <p14:tracePt t="200384" x="3041650" y="5200650"/>
          <p14:tracePt t="200401" x="3162300" y="5200650"/>
          <p14:tracePt t="200415" x="3289300" y="5200650"/>
          <p14:tracePt t="200415" x="3327400" y="5200650"/>
          <p14:tracePt t="200432" x="3435350" y="5200650"/>
          <p14:tracePt t="200449" x="3619500" y="5207000"/>
          <p14:tracePt t="200465" x="3797300" y="5232400"/>
          <p14:tracePt t="200465" x="3892550" y="5251450"/>
          <p14:tracePt t="200482" x="4108450" y="5295900"/>
          <p14:tracePt t="200498" x="4241800" y="5346700"/>
          <p14:tracePt t="200515" x="4318000" y="5359400"/>
          <p14:tracePt t="200531" x="4413250" y="5378450"/>
          <p14:tracePt t="200547" x="4521200" y="5403850"/>
          <p14:tracePt t="200564" x="4591050" y="5416550"/>
          <p14:tracePt t="200581" x="4616450" y="5429250"/>
          <p14:tracePt t="200597" x="4826000" y="5314950"/>
          <p14:tracePt t="200843" x="5080000" y="5175250"/>
          <p14:tracePt t="200850" x="5962650" y="4737100"/>
          <p14:tracePt t="200866" x="6819900" y="4324350"/>
          <p14:tracePt t="200882" x="7537450" y="4083050"/>
          <p14:tracePt t="200897" x="7981950" y="3911600"/>
          <p14:tracePt t="200897" x="8077200" y="3886200"/>
          <p14:tracePt t="200915" x="8191500" y="3848100"/>
          <p14:tracePt t="200931" x="8312150" y="3803650"/>
          <p14:tracePt t="200948" x="8489950" y="3733800"/>
          <p14:tracePt t="200948" x="8578850" y="3721100"/>
          <p14:tracePt t="200965" x="8718550" y="3689350"/>
          <p14:tracePt t="200981" x="8902700" y="3651250"/>
          <p14:tracePt t="200997" x="8991600" y="3638550"/>
          <p14:tracePt t="200997" x="8997950" y="3638550"/>
          <p14:tracePt t="201017" x="9017000" y="3638550"/>
          <p14:tracePt t="201032" x="9080500" y="3600450"/>
          <p14:tracePt t="201048" x="9131300" y="3556000"/>
          <p14:tracePt t="201065" x="9150350" y="3517900"/>
          <p14:tracePt t="201082" x="9156700" y="3511550"/>
          <p14:tracePt t="201098" x="9156700" y="3505200"/>
          <p14:tracePt t="201145" x="9156700" y="3498850"/>
          <p14:tracePt t="201159" x="9150350" y="3492500"/>
          <p14:tracePt t="201167" x="9144000" y="3486150"/>
          <p14:tracePt t="201183" x="9131300" y="3473450"/>
          <p14:tracePt t="201198" x="9118600" y="3467100"/>
          <p14:tracePt t="201214" x="9099550" y="3460750"/>
          <p14:tracePt t="201214" x="9080500" y="3454400"/>
          <p14:tracePt t="201232" x="9036050" y="3441700"/>
          <p14:tracePt t="201247" x="8997950" y="3416300"/>
          <p14:tracePt t="201264" x="8966200" y="3403600"/>
          <p14:tracePt t="201281" x="8934450" y="3397250"/>
          <p14:tracePt t="201297" x="8928100" y="3397250"/>
          <p14:tracePt t="201314" x="8915400" y="3397250"/>
          <p14:tracePt t="201331" x="8896350" y="3403600"/>
          <p14:tracePt t="201348" x="8877300" y="3429000"/>
          <p14:tracePt t="201364" x="8845550" y="3473450"/>
          <p14:tracePt t="201381" x="8832850" y="3524250"/>
          <p14:tracePt t="201381" x="8826500" y="3536950"/>
          <p14:tracePt t="201398" x="8826500" y="3581400"/>
          <p14:tracePt t="201414" x="8826500" y="3638550"/>
          <p14:tracePt t="201431" x="8826500" y="3683000"/>
          <p14:tracePt t="201431" x="8826500" y="3689350"/>
          <p14:tracePt t="201449" x="8826500" y="3708400"/>
          <p14:tracePt t="201464" x="8826500" y="3721100"/>
          <p14:tracePt t="201481" x="8826500" y="3727450"/>
          <p14:tracePt t="201497" x="8826500" y="3759200"/>
          <p14:tracePt t="201514" x="8826500" y="3790950"/>
          <p14:tracePt t="201530" x="8826500" y="3810000"/>
          <p14:tracePt t="201547" x="8826500" y="3829050"/>
          <p14:tracePt t="201564" x="8826500" y="3835400"/>
          <p14:tracePt t="201580" x="8826500" y="3841750"/>
          <p14:tracePt t="201597" x="8826500" y="3860800"/>
          <p14:tracePt t="201615" x="8826500" y="3873500"/>
          <p14:tracePt t="201631" x="8826500" y="3879850"/>
          <p14:tracePt t="201647" x="8826500" y="3892550"/>
          <p14:tracePt t="201665" x="8826500" y="3905250"/>
          <p14:tracePt t="201681" x="8826500" y="3917950"/>
          <p14:tracePt t="201698" x="8826500" y="3924300"/>
          <p14:tracePt t="201729" x="8826500" y="3930650"/>
          <p14:tracePt t="201744" x="8826500" y="3943350"/>
          <p14:tracePt t="201750" x="8826500" y="3949700"/>
          <p14:tracePt t="201764" x="8826500" y="3987800"/>
          <p14:tracePt t="201781" x="8826500" y="4000500"/>
          <p14:tracePt t="201797" x="8826500" y="4013200"/>
          <p14:tracePt t="201814" x="8826500" y="4025900"/>
          <p14:tracePt t="201831" x="8826500" y="4032250"/>
          <p14:tracePt t="201847" x="8826500" y="4019550"/>
          <p14:tracePt t="201888" x="8826500" y="3994150"/>
          <p14:tracePt t="201894" x="8826500" y="3975100"/>
          <p14:tracePt t="201904" x="8826500" y="3962400"/>
          <p14:tracePt t="201914" x="8813800" y="3829050"/>
          <p14:tracePt t="201933" x="8782050" y="3714750"/>
          <p14:tracePt t="201948" x="8743950" y="3632200"/>
          <p14:tracePt t="201964" x="8693150" y="3581400"/>
          <p14:tracePt t="201982" x="8667750" y="3568700"/>
          <p14:tracePt t="201997" x="8642350" y="3556000"/>
          <p14:tracePt t="202015" x="8616950" y="3549650"/>
          <p14:tracePt t="202031" x="8585200" y="3543300"/>
          <p14:tracePt t="202048" x="8578850" y="3543300"/>
          <p14:tracePt t="202063" x="8566150" y="3543300"/>
          <p14:tracePt t="202081" x="8553450" y="3543300"/>
          <p14:tracePt t="202098" x="8540750" y="3543300"/>
          <p14:tracePt t="202114" x="8547100" y="3543300"/>
          <p14:tracePt t="202335" x="8559800" y="3543300"/>
          <p14:tracePt t="202349" x="8566150" y="3543300"/>
          <p14:tracePt t="202365" x="8585200" y="3543300"/>
          <p14:tracePt t="202371" x="8591550" y="3543300"/>
          <p14:tracePt t="202381" x="8604250" y="3543300"/>
          <p14:tracePt t="202398" x="8623300" y="3543300"/>
          <p14:tracePt t="202417" x="8655050" y="3543300"/>
          <p14:tracePt t="202431" x="8693150" y="3543300"/>
          <p14:tracePt t="202447" x="8763000" y="3543300"/>
          <p14:tracePt t="202466" x="8839200" y="3543300"/>
          <p14:tracePt t="202480" x="8921750" y="3543300"/>
          <p14:tracePt t="202497" x="8991600" y="3543300"/>
          <p14:tracePt t="202497" x="9010650" y="3543300"/>
          <p14:tracePt t="202514" x="9061450" y="3543300"/>
          <p14:tracePt t="202530" x="9118600" y="3543300"/>
          <p14:tracePt t="202546" x="9182100" y="3543300"/>
          <p14:tracePt t="202563" x="9226550" y="3543300"/>
          <p14:tracePt t="202580" x="9239250" y="3543300"/>
          <p14:tracePt t="202596" x="9245600" y="3543300"/>
          <p14:tracePt t="202613" x="9245600" y="3549650"/>
          <p14:tracePt t="202665" x="9245600" y="3556000"/>
          <p14:tracePt t="202673" x="9245600" y="3562350"/>
          <p14:tracePt t="202681" x="9245600" y="3568700"/>
          <p14:tracePt t="202697" x="9251950" y="3594100"/>
          <p14:tracePt t="202713" x="9264650" y="3625850"/>
          <p14:tracePt t="202713" x="9271000" y="3657600"/>
          <p14:tracePt t="202731" x="9283700" y="3695700"/>
          <p14:tracePt t="202746" x="9290050" y="3721100"/>
          <p14:tracePt t="202763" x="9290050" y="3727450"/>
          <p14:tracePt t="202779" x="9290050" y="3746500"/>
          <p14:tracePt t="202797" x="9290050" y="3752850"/>
          <p14:tracePt t="202813" x="9290050" y="3778250"/>
          <p14:tracePt t="202830" x="9277350" y="3816350"/>
          <p14:tracePt t="202847" x="9264650" y="3835400"/>
          <p14:tracePt t="202864" x="9264650" y="3848100"/>
          <p14:tracePt t="202880" x="9258300" y="3860800"/>
          <p14:tracePt t="202880" x="9258300" y="3867150"/>
          <p14:tracePt t="202897" x="9251950" y="3873500"/>
          <p14:tracePt t="202914" x="9226550" y="3911600"/>
          <p14:tracePt t="202930" x="9201150" y="3956050"/>
          <p14:tracePt t="202947" x="9182100" y="3987800"/>
          <p14:tracePt t="202963" x="9163050" y="3994150"/>
          <p14:tracePt t="202980" x="9156700" y="4006850"/>
          <p14:tracePt t="202996" x="9144000" y="4019550"/>
          <p14:tracePt t="203013" x="9131300" y="4019550"/>
          <p14:tracePt t="203029" x="9118600" y="4019550"/>
          <p14:tracePt t="203046" x="9099550" y="4019550"/>
          <p14:tracePt t="203064" x="9042400" y="4032250"/>
          <p14:tracePt t="203079" x="9010650" y="4032250"/>
          <p14:tracePt t="203096" x="8997950" y="4032250"/>
          <p14:tracePt t="203113" x="8985250" y="4032250"/>
          <p14:tracePt t="203129" x="8991600" y="4032250"/>
          <p14:tracePt t="203178" x="8997950" y="4032250"/>
          <p14:tracePt t="203184" x="9029700" y="4032250"/>
          <p14:tracePt t="203198" x="9226550" y="4006850"/>
          <p14:tracePt t="203215" x="9385300" y="4006850"/>
          <p14:tracePt t="203230" x="9486900" y="4019550"/>
          <p14:tracePt t="203247" x="9594850" y="4032250"/>
          <p14:tracePt t="203247" x="9639300" y="4038600"/>
          <p14:tracePt t="203265" x="9728200" y="4057650"/>
          <p14:tracePt t="203281" x="9791700" y="4064000"/>
          <p14:tracePt t="203297" x="9842500" y="4070350"/>
          <p14:tracePt t="203313" x="9899650" y="4070350"/>
          <p14:tracePt t="203330" x="9937750" y="4070350"/>
          <p14:tracePt t="203347" x="9956800" y="4070350"/>
          <p14:tracePt t="203363" x="9975850" y="4070350"/>
          <p14:tracePt t="203363" x="9994900" y="4070350"/>
          <p14:tracePt t="203381" x="10013950" y="4070350"/>
          <p14:tracePt t="203397" x="10045700" y="4070350"/>
          <p14:tracePt t="203414" x="10071100" y="4070350"/>
          <p14:tracePt t="203414" x="10090150" y="4064000"/>
          <p14:tracePt t="203430" x="10109200" y="4064000"/>
          <p14:tracePt t="203447" x="10115550" y="4064000"/>
          <p14:tracePt t="203463" x="10121900" y="4064000"/>
          <p14:tracePt t="203481" x="10153650" y="4032250"/>
          <p14:tracePt t="203497" x="10179050" y="3962400"/>
          <p14:tracePt t="203514" x="10210800" y="3905250"/>
          <p14:tracePt t="203530" x="10217150" y="3860800"/>
          <p14:tracePt t="203546" x="10217150" y="3822700"/>
          <p14:tracePt t="203562" x="10217150" y="3759200"/>
          <p14:tracePt t="203579" x="10153650" y="3600450"/>
          <p14:tracePt t="203597" x="10109200" y="3524250"/>
          <p14:tracePt t="203613" x="10083800" y="3498850"/>
          <p14:tracePt t="203630" x="10052050" y="3479800"/>
          <p14:tracePt t="203648" x="10033000" y="3467100"/>
          <p14:tracePt t="203663" x="10001250" y="3467100"/>
          <p14:tracePt t="203680" x="9982200" y="3467100"/>
          <p14:tracePt t="203680" x="9975850" y="3467100"/>
          <p14:tracePt t="203698" x="9950450" y="3467100"/>
          <p14:tracePt t="203713" x="9937750" y="3467100"/>
          <p14:tracePt t="203730" x="9893300" y="3479800"/>
          <p14:tracePt t="203730" x="9867900" y="3492500"/>
          <p14:tracePt t="203747" x="9804400" y="3530600"/>
          <p14:tracePt t="203764" x="9759950" y="3575050"/>
          <p14:tracePt t="203780" x="9728200" y="3594100"/>
          <p14:tracePt t="203780" x="9721850" y="3606800"/>
          <p14:tracePt t="203799" x="9715500" y="3613150"/>
          <p14:tracePt t="203815" x="9702800" y="3625850"/>
          <p14:tracePt t="203831" x="9690100" y="3638550"/>
          <p14:tracePt t="203850" x="9690100" y="3657600"/>
          <p14:tracePt t="203864" x="9690100" y="3683000"/>
          <p14:tracePt t="203881" x="9690100" y="3746500"/>
          <p14:tracePt t="203896" x="9690100" y="3816350"/>
          <p14:tracePt t="203896" x="9690100" y="3848100"/>
          <p14:tracePt t="203913" x="9690100" y="3886200"/>
          <p14:tracePt t="203929" x="9690100" y="3917950"/>
          <p14:tracePt t="203946" x="9690100" y="3924300"/>
          <p14:tracePt t="203963" x="9690100" y="3937000"/>
          <p14:tracePt t="203979" x="9696450" y="3949700"/>
          <p14:tracePt t="203996" x="9709150" y="3968750"/>
          <p14:tracePt t="204013" x="9753600" y="4000500"/>
          <p14:tracePt t="204029" x="9791700" y="4025900"/>
          <p14:tracePt t="204046" x="9829800" y="4032250"/>
          <p14:tracePt t="204063" x="9893300" y="4044950"/>
          <p14:tracePt t="204080" x="9963150" y="4044950"/>
          <p14:tracePt t="204096" x="10026650" y="4044950"/>
          <p14:tracePt t="204112" x="10083800" y="4032250"/>
          <p14:tracePt t="204112" x="10102850" y="4025900"/>
          <p14:tracePt t="204130" x="10140950" y="3994150"/>
          <p14:tracePt t="204146" x="10172700" y="3962400"/>
          <p14:tracePt t="204163" x="10191750" y="3898900"/>
          <p14:tracePt t="204163" x="10198100" y="3867150"/>
          <p14:tracePt t="204180" x="10198100" y="3822700"/>
          <p14:tracePt t="204196" x="10172700" y="3771900"/>
          <p14:tracePt t="204213" x="10064750" y="3708400"/>
          <p14:tracePt t="204213" x="9988550" y="3676650"/>
          <p14:tracePt t="204231" x="9804400" y="3600450"/>
          <p14:tracePt t="204247" x="9525000" y="3543300"/>
          <p14:tracePt t="204263" x="9169400" y="3511550"/>
          <p14:tracePt t="204280" x="8324850" y="3511550"/>
          <p14:tracePt t="204296" x="7626350" y="3562350"/>
          <p14:tracePt t="204313" x="7175500" y="3613150"/>
          <p14:tracePt t="204330" x="6902450" y="3613150"/>
          <p14:tracePt t="204347" x="6864350" y="3594100"/>
          <p14:tracePt t="204363" x="6826250" y="3581400"/>
          <p14:tracePt t="204380" x="6769100" y="3530600"/>
          <p14:tracePt t="204397" x="6743700" y="3486150"/>
          <p14:tracePt t="204413" x="6724650" y="3416300"/>
          <p14:tracePt t="204430" x="6724650" y="3365500"/>
          <p14:tracePt t="204430" x="6724650" y="3346450"/>
          <p14:tracePt t="204448" x="6724650" y="3308350"/>
          <p14:tracePt t="204463" x="6731000" y="3282950"/>
          <p14:tracePt t="204480" x="6731000" y="3263900"/>
          <p14:tracePt t="204498" x="6731000" y="3244850"/>
          <p14:tracePt t="204515" x="6743700" y="3219450"/>
          <p14:tracePt t="204529" x="6756400" y="3168650"/>
          <p14:tracePt t="204545" x="6775450" y="3130550"/>
          <p14:tracePt t="204563" x="6788150" y="3098800"/>
          <p14:tracePt t="204579" x="6800850" y="3092450"/>
          <p14:tracePt t="204595" x="6845300" y="3073400"/>
          <p14:tracePt t="204613" x="6915150" y="3041650"/>
          <p14:tracePt t="204629" x="6972300" y="3022600"/>
          <p14:tracePt t="204646" x="7054850" y="3003550"/>
          <p14:tracePt t="204664" x="7137400" y="2984500"/>
          <p14:tracePt t="204679" x="7200900" y="2978150"/>
          <p14:tracePt t="204696" x="7251700" y="2978150"/>
          <p14:tracePt t="204714" x="7277100" y="2971800"/>
          <p14:tracePt t="204730" x="7308850" y="2965450"/>
          <p14:tracePt t="204746" x="7327900" y="2959100"/>
          <p14:tracePt t="204746" x="7340600" y="2952750"/>
          <p14:tracePt t="204764" x="7353300" y="2952750"/>
          <p14:tracePt t="204780" x="7366000" y="2952750"/>
          <p14:tracePt t="204796" x="7366000" y="2959100"/>
          <p14:tracePt t="205118" x="7366000" y="2965450"/>
          <p14:tracePt t="205132" x="7366000" y="2971800"/>
          <p14:tracePt t="205153" x="7366000" y="2984500"/>
          <p14:tracePt t="205419" x="7366000" y="2990850"/>
          <p14:tracePt t="205427" x="7366000" y="2997200"/>
          <p14:tracePt t="205434" x="7366000" y="3003550"/>
          <p14:tracePt t="205448" x="7366000" y="3009900"/>
          <p14:tracePt t="205463" x="7366000" y="3016250"/>
          <p14:tracePt t="205479" x="7385050" y="3016250"/>
          <p14:tracePt t="205592" x="7410450" y="2984500"/>
          <p14:tracePt t="205600" x="7461250" y="2940050"/>
          <p14:tracePt t="205613" x="7594600" y="2781300"/>
          <p14:tracePt t="205631" x="7645400" y="2743200"/>
          <p14:tracePt t="205647" x="7683500" y="2692400"/>
          <p14:tracePt t="205664" x="7721600" y="2641600"/>
          <p14:tracePt t="205681" x="7747000" y="2578100"/>
          <p14:tracePt t="205697" x="7753350" y="2552700"/>
          <p14:tracePt t="205714" x="7753350" y="2527300"/>
          <p14:tracePt t="205731" x="7753350" y="2533650"/>
          <p14:tracePt t="205802" x="7753350" y="2546350"/>
          <p14:tracePt t="205809" x="7753350" y="2552700"/>
          <p14:tracePt t="205816" x="7753350" y="2565400"/>
          <p14:tracePt t="205829" x="7753350" y="2609850"/>
          <p14:tracePt t="205846" x="7753350" y="2622550"/>
          <p14:tracePt t="205864" x="7753350" y="2628900"/>
          <p14:tracePt t="205879" x="7753350" y="2673350"/>
          <p14:tracePt t="205897" x="7753350" y="2717800"/>
          <p14:tracePt t="205913" x="7753350" y="2768600"/>
          <p14:tracePt t="205929" x="7753350" y="2825750"/>
          <p14:tracePt t="205929" x="7753350" y="2844800"/>
          <p14:tracePt t="205946" x="7753350" y="2876550"/>
          <p14:tracePt t="205963" x="7753350" y="2895600"/>
          <p14:tracePt t="205980" x="7753350" y="2914650"/>
          <p14:tracePt t="205996" x="7753350" y="2933700"/>
          <p14:tracePt t="206012" x="7753350" y="2952750"/>
          <p14:tracePt t="206028" x="7753350" y="2984500"/>
          <p14:tracePt t="206045" x="7759700" y="3035300"/>
          <p14:tracePt t="206062" x="7759700" y="3060700"/>
          <p14:tracePt t="206079" x="7759700" y="3079750"/>
          <p14:tracePt t="206096" x="7759700" y="3098800"/>
          <p14:tracePt t="206113" x="7759700" y="3105150"/>
          <p14:tracePt t="206129" x="7759700" y="3117850"/>
          <p14:tracePt t="206146" x="7759700" y="3124200"/>
          <p14:tracePt t="206163" x="7759700" y="3143250"/>
          <p14:tracePt t="206179" x="7759700" y="3149600"/>
          <p14:tracePt t="206196" x="7759700" y="3162300"/>
          <p14:tracePt t="206214" x="7759700" y="3181350"/>
          <p14:tracePt t="206229" x="7759700" y="3194050"/>
          <p14:tracePt t="206245" x="7759700" y="3213100"/>
          <p14:tracePt t="206245" x="7759700" y="3238500"/>
          <p14:tracePt t="206264" x="7759700" y="3302000"/>
          <p14:tracePt t="206280" x="7759700" y="3365500"/>
          <p14:tracePt t="206296" x="7759700" y="3422650"/>
          <p14:tracePt t="206296" x="7759700" y="3435350"/>
          <p14:tracePt t="206314" x="7759700" y="3473450"/>
          <p14:tracePt t="206329" x="7759700" y="3517900"/>
          <p14:tracePt t="206346" x="7766050" y="3600450"/>
          <p14:tracePt t="206362" x="7785100" y="3752850"/>
          <p14:tracePt t="206380" x="7791450" y="3797300"/>
          <p14:tracePt t="206396" x="7791450" y="3822700"/>
          <p14:tracePt t="206412" x="7797800" y="3854450"/>
          <p14:tracePt t="206430" x="7810500" y="3886200"/>
          <p14:tracePt t="206446" x="7823200" y="3905250"/>
          <p14:tracePt t="206462" x="7842250" y="3956050"/>
          <p14:tracePt t="206481" x="7848600" y="3994150"/>
          <p14:tracePt t="206496" x="7854950" y="4013200"/>
          <p14:tracePt t="206496" x="7867650" y="4025900"/>
          <p14:tracePt t="206517" x="7867650" y="4044950"/>
          <p14:tracePt t="206528" x="7880350" y="4057650"/>
          <p14:tracePt t="206544" x="7880350" y="4064000"/>
          <p14:tracePt t="206561" x="7880350" y="4076700"/>
          <p14:tracePt t="207468" x="7924800" y="4070350"/>
          <p14:tracePt t="208015" x="8001000" y="4057650"/>
          <p14:tracePt t="208021" x="8070850" y="4038600"/>
          <p14:tracePt t="208028" x="8204200" y="4019550"/>
          <p14:tracePt t="208044" x="8293100" y="3981450"/>
          <p14:tracePt t="208061" x="8388350" y="3962400"/>
          <p14:tracePt t="208077" x="8547100" y="3898900"/>
          <p14:tracePt t="208095" x="8610600" y="3867150"/>
          <p14:tracePt t="208111" x="8655050" y="3829050"/>
          <p14:tracePt t="208128" x="8686800" y="3797300"/>
          <p14:tracePt t="208128" x="8712200" y="3759200"/>
          <p14:tracePt t="208145" x="8737600" y="3689350"/>
          <p14:tracePt t="208161" x="8756650" y="3619500"/>
          <p14:tracePt t="208177" x="8763000" y="3543300"/>
          <p14:tracePt t="208177" x="8763000" y="3498850"/>
          <p14:tracePt t="208195" x="8763000" y="3422650"/>
          <p14:tracePt t="208211" x="8756650" y="3365500"/>
          <p14:tracePt t="208227" x="8743950" y="3302000"/>
          <p14:tracePt t="208244" x="8705850" y="3200400"/>
          <p14:tracePt t="208261" x="8674100" y="3130550"/>
          <p14:tracePt t="208278" x="8648700" y="3067050"/>
          <p14:tracePt t="208278" x="8629650" y="3035300"/>
          <p14:tracePt t="208296" x="8585200" y="2971800"/>
          <p14:tracePt t="208311" x="8547100" y="2921000"/>
          <p14:tracePt t="208327" x="8502650" y="2857500"/>
          <p14:tracePt t="208344" x="8432800" y="2787650"/>
          <p14:tracePt t="208361" x="8331200" y="2730500"/>
          <p14:tracePt t="208377" x="8197850" y="2667000"/>
          <p14:tracePt t="208394" x="8077200" y="2635250"/>
          <p14:tracePt t="208394" x="8001000" y="2622550"/>
          <p14:tracePt t="208411" x="7829550" y="2622550"/>
          <p14:tracePt t="208427" x="7708900" y="2641600"/>
          <p14:tracePt t="208444" x="7639050" y="2654300"/>
          <p14:tracePt t="208444" x="7626350" y="2660650"/>
          <p14:tracePt t="208461" x="7581900" y="2679700"/>
          <p14:tracePt t="208477" x="7562850" y="2692400"/>
          <p14:tracePt t="208494" x="7537450" y="2717800"/>
          <p14:tracePt t="208494" x="7524750" y="2730500"/>
          <p14:tracePt t="208513" x="7499350" y="2762250"/>
          <p14:tracePt t="208528" x="7480300" y="2794000"/>
          <p14:tracePt t="208544" x="7467600" y="2851150"/>
          <p14:tracePt t="208560" x="7423150" y="3079750"/>
          <p14:tracePt t="208577" x="7410450" y="3187700"/>
          <p14:tracePt t="208594" x="7385050" y="3327400"/>
          <p14:tracePt t="208610" x="7366000" y="3467100"/>
          <p14:tracePt t="208610" x="7353300" y="3536950"/>
          <p14:tracePt t="208628" x="7353300" y="3644900"/>
          <p14:tracePt t="208644" x="7359650" y="3759200"/>
          <p14:tracePt t="208660" x="7404100" y="3911600"/>
          <p14:tracePt t="208660" x="7429500" y="3981450"/>
          <p14:tracePt t="208678" x="7486650" y="4076700"/>
          <p14:tracePt t="208694" x="7518400" y="4146550"/>
          <p14:tracePt t="208710" x="7556500" y="4210050"/>
          <p14:tracePt t="208727" x="7632700" y="4311650"/>
          <p14:tracePt t="208744" x="7727950" y="4419600"/>
          <p14:tracePt t="208760" x="7854950" y="4533900"/>
          <p14:tracePt t="208777" x="8007350" y="4679950"/>
          <p14:tracePt t="208795" x="8089900" y="4737100"/>
          <p14:tracePt t="208811" x="8185150" y="4775200"/>
          <p14:tracePt t="208828" x="8318500" y="4781550"/>
          <p14:tracePt t="208845" x="8394700" y="4749800"/>
          <p14:tracePt t="208861" x="8521700" y="4718050"/>
          <p14:tracePt t="208878" x="8686800" y="4660900"/>
          <p14:tracePt t="208896" x="8788400" y="4635500"/>
          <p14:tracePt t="208911" x="8890000" y="4578350"/>
          <p14:tracePt t="208928" x="9048750" y="4476750"/>
          <p14:tracePt t="208945" x="9112250" y="4400550"/>
          <p14:tracePt t="208960" x="9150350" y="4349750"/>
          <p14:tracePt t="208977" x="9188450" y="4292600"/>
          <p14:tracePt t="208977" x="9201150" y="4267200"/>
          <p14:tracePt t="208996" x="9232900" y="4178300"/>
          <p14:tracePt t="209012" x="9277350" y="4032250"/>
          <p14:tracePt t="209027" x="9290050" y="3924300"/>
          <p14:tracePt t="209027" x="9296400" y="3879850"/>
          <p14:tracePt t="209045" x="9321800" y="3759200"/>
          <p14:tracePt t="209060" x="9340850" y="3606800"/>
          <p14:tracePt t="209077" x="9340850" y="3505200"/>
          <p14:tracePt t="209094" x="9340850" y="3422650"/>
          <p14:tracePt t="209111" x="9334500" y="3365500"/>
          <p14:tracePt t="209127" x="9315450" y="3289300"/>
          <p14:tracePt t="209144" x="9290050" y="3181350"/>
          <p14:tracePt t="209161" x="9251950" y="3136900"/>
          <p14:tracePt t="209177" x="9194800" y="3086100"/>
          <p14:tracePt t="209194" x="9150350" y="3060700"/>
          <p14:tracePt t="209194" x="9124950" y="3054350"/>
          <p14:tracePt t="209212" x="9105900" y="3048000"/>
          <p14:tracePt t="209227" x="9067800" y="3048000"/>
          <p14:tracePt t="209244" x="9042400" y="3048000"/>
          <p14:tracePt t="209244" x="9029700" y="3048000"/>
          <p14:tracePt t="209262" x="9023350" y="3048000"/>
          <p14:tracePt t="209277" x="8928100" y="2965450"/>
          <p14:tracePt t="209673" x="8763000" y="2813050"/>
          <p14:tracePt t="209680" x="8470900" y="2578100"/>
          <p14:tracePt t="209696" x="8039100" y="2362200"/>
          <p14:tracePt t="209712" x="7747000" y="2209800"/>
          <p14:tracePt t="209712" x="7524750" y="2133600"/>
          <p14:tracePt t="209732" x="7321550" y="2044700"/>
          <p14:tracePt t="209748" x="7099300" y="1974850"/>
          <p14:tracePt t="209764" x="6927850" y="1936750"/>
          <p14:tracePt t="209777" x="6819900" y="1917700"/>
          <p14:tracePt t="209777" x="6769100" y="1917700"/>
          <p14:tracePt t="209796" x="6629400" y="1917700"/>
          <p14:tracePt t="209810" x="6527800" y="1930400"/>
          <p14:tracePt t="209827" x="6438900" y="1949450"/>
          <p14:tracePt t="209844" x="6369050" y="1955800"/>
          <p14:tracePt t="209844" x="6337300" y="1955800"/>
          <p14:tracePt t="209861" x="6280150" y="1955800"/>
          <p14:tracePt t="209877" x="6223000" y="1943100"/>
          <p14:tracePt t="209895" x="6165850" y="1917700"/>
          <p14:tracePt t="209912" x="6127750" y="1898650"/>
          <p14:tracePt t="209927" x="6089650" y="1860550"/>
          <p14:tracePt t="209944" x="6070600" y="1828800"/>
          <p14:tracePt t="209944" x="6045200" y="1797050"/>
          <p14:tracePt t="209962" x="6032500" y="1765300"/>
          <p14:tracePt t="209977" x="6019800" y="1720850"/>
          <p14:tracePt t="209994" x="6000750" y="1670050"/>
          <p14:tracePt t="210013" x="5981700" y="1651000"/>
          <p14:tracePt t="210028" x="5981700" y="1625600"/>
          <p14:tracePt t="210043" x="5975350" y="1619250"/>
          <p14:tracePt t="210060" x="5969000" y="1606550"/>
          <p14:tracePt t="210077" x="5969000" y="1593850"/>
          <p14:tracePt t="210093" x="5969000" y="1581150"/>
          <p14:tracePt t="210109" x="5962650" y="1568450"/>
          <p14:tracePt t="210128" x="5962650" y="1562100"/>
          <p14:tracePt t="210144" x="5962650" y="1555750"/>
          <p14:tracePt t="210178" x="5969000" y="1555750"/>
          <p14:tracePt t="210220" x="5975350" y="1549400"/>
          <p14:tracePt t="210228" x="5994400" y="1543050"/>
          <p14:tracePt t="210235" x="6013450" y="1530350"/>
          <p14:tracePt t="210244" x="6064250" y="1517650"/>
          <p14:tracePt t="210260" x="6102350" y="1517650"/>
          <p14:tracePt t="210260" x="6134100" y="1511300"/>
          <p14:tracePt t="210279" x="6203950" y="1498600"/>
          <p14:tracePt t="210294" x="6267450" y="1485900"/>
          <p14:tracePt t="210310" x="6305550" y="1479550"/>
          <p14:tracePt t="210327" x="6400800" y="1454150"/>
          <p14:tracePt t="210344" x="6432550" y="1454150"/>
          <p14:tracePt t="210360" x="6477000" y="1454150"/>
          <p14:tracePt t="210377" x="6546850" y="1441450"/>
          <p14:tracePt t="210395" x="6591300" y="1435100"/>
          <p14:tracePt t="210410" x="6629400" y="1428750"/>
          <p14:tracePt t="210426" x="6705600" y="1422400"/>
          <p14:tracePt t="210426" x="6731000" y="1422400"/>
          <p14:tracePt t="210445" x="6775450" y="1422400"/>
          <p14:tracePt t="210460" x="6800850" y="1422400"/>
          <p14:tracePt t="210476" x="6826250" y="1422400"/>
          <p14:tracePt t="210493" x="6845300" y="1422400"/>
          <p14:tracePt t="210512" x="6858000" y="1422400"/>
          <p14:tracePt t="210527" x="6864350" y="1422400"/>
          <p14:tracePt t="210544" x="6864350" y="1428750"/>
          <p14:tracePt t="210653" x="6864350" y="1435100"/>
          <p14:tracePt t="210661" x="6864350" y="1441450"/>
          <p14:tracePt t="210682" x="6864350" y="1447800"/>
          <p14:tracePt t="210696" x="6858000" y="1447800"/>
          <p14:tracePt t="210711" x="6851650" y="1447800"/>
          <p14:tracePt t="210718" x="6845300" y="1447800"/>
          <p14:tracePt t="210727" x="6838950" y="1454150"/>
          <p14:tracePt t="210744" x="6826250" y="1454150"/>
          <p14:tracePt t="210744" x="6826250" y="1460500"/>
          <p14:tracePt t="210762" x="6807200" y="1460500"/>
          <p14:tracePt t="210776" x="6794500" y="1460500"/>
          <p14:tracePt t="210793" x="6788150" y="1460500"/>
          <p14:tracePt t="210810" x="6769100" y="1460500"/>
          <p14:tracePt t="210827" x="6756400" y="1460500"/>
          <p14:tracePt t="210843" x="6750050" y="1460500"/>
          <p14:tracePt t="210860" x="6743700" y="1460500"/>
          <p14:tracePt t="210877" x="6750050" y="1460500"/>
          <p14:tracePt t="211266" x="6756400" y="1460500"/>
          <p14:tracePt t="211763" x="6762750" y="1460500"/>
          <p14:tracePt t="211770" x="6769100" y="1460500"/>
          <p14:tracePt t="211777" x="6800850" y="1473200"/>
          <p14:tracePt t="211793" x="6838950" y="1485900"/>
          <p14:tracePt t="211810" x="6889750" y="1504950"/>
          <p14:tracePt t="211810" x="6946900" y="1530350"/>
          <p14:tracePt t="211828" x="7112000" y="1587500"/>
          <p14:tracePt t="211843" x="7296150" y="1701800"/>
          <p14:tracePt t="211860" x="7448550" y="1816100"/>
          <p14:tracePt t="211876" x="7702550" y="2019300"/>
          <p14:tracePt t="211893" x="7854950" y="2203450"/>
          <p14:tracePt t="211910" x="8007350" y="2406650"/>
          <p14:tracePt t="211927" x="8255000" y="2794000"/>
          <p14:tracePt t="211944" x="8337550" y="2940050"/>
          <p14:tracePt t="211960" x="8382000" y="3041650"/>
          <p14:tracePt t="211976" x="8407400" y="3086100"/>
          <p14:tracePt t="211976" x="8407400" y="3098800"/>
          <p14:tracePt t="211994" x="8413750" y="3111500"/>
          <p14:tracePt t="212009" x="8413750" y="3124200"/>
          <p14:tracePt t="212026" x="8413750" y="3136900"/>
          <p14:tracePt t="212043" x="8413750" y="3149600"/>
          <p14:tracePt t="212060" x="8413750" y="3162300"/>
          <p14:tracePt t="212076" x="8413750" y="3168650"/>
          <p14:tracePt t="212092" x="8413750" y="3206750"/>
          <p14:tracePt t="212109" x="8407400" y="3238500"/>
          <p14:tracePt t="212126" x="8369300" y="3282950"/>
          <p14:tracePt t="212143" x="8255000" y="3397250"/>
          <p14:tracePt t="212143" x="8191500" y="3448050"/>
          <p14:tracePt t="212160" x="8083550" y="3575050"/>
          <p14:tracePt t="212176" x="7962900" y="3683000"/>
          <p14:tracePt t="212193" x="7854950" y="3803650"/>
          <p14:tracePt t="212193" x="7791450" y="3879850"/>
          <p14:tracePt t="212210" x="7677150" y="4013200"/>
          <p14:tracePt t="212226" x="7581900" y="4108450"/>
          <p14:tracePt t="212242" x="7353300" y="4241800"/>
          <p14:tracePt t="212259" x="7099300" y="4368800"/>
          <p14:tracePt t="212275" x="6915150" y="4438650"/>
          <p14:tracePt t="212293" x="6819900" y="4489450"/>
          <p14:tracePt t="212309" x="6756400" y="4514850"/>
          <p14:tracePt t="212326" x="6743700" y="4527550"/>
          <p14:tracePt t="212342" x="6731000" y="4527550"/>
          <p14:tracePt t="212360" x="6724650" y="452755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789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Adder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7536" y="1041148"/>
            <a:ext cx="10515600" cy="568208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Combinational circuit that performs the </a:t>
            </a:r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addition of three bits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(two significant bits and a previous carry) is a </a:t>
            </a:r>
            <a:r>
              <a:rPr lang="en-US" altLang="zh-TW" sz="2000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 adder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truth table for the full adder is listed below:</a:t>
            </a:r>
          </a:p>
          <a:p>
            <a:pPr marL="0" indent="0">
              <a:buNone/>
            </a:pPr>
            <a:r>
              <a:rPr lang="en-US" altLang="zh-TW" sz="2000" dirty="0"/>
              <a:t>                                                                                                        </a:t>
            </a:r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/>
              <a:t>             S = </a:t>
            </a:r>
            <a:r>
              <a:rPr lang="en-US" altLang="zh-TW" sz="2000" dirty="0" err="1"/>
              <a:t>x</a:t>
            </a:r>
            <a:r>
              <a:rPr lang="en-US" altLang="zh-TW" sz="2000" dirty="0" err="1">
                <a:latin typeface="Arial" panose="020B0604020202020204" pitchFamily="34" charset="0"/>
              </a:rPr>
              <a:t>’</a:t>
            </a:r>
            <a:r>
              <a:rPr lang="en-US" altLang="zh-TW" sz="2000" dirty="0" err="1"/>
              <a:t>y</a:t>
            </a:r>
            <a:r>
              <a:rPr lang="en-US" altLang="zh-TW" sz="2000" dirty="0" err="1">
                <a:latin typeface="Arial" panose="020B0604020202020204" pitchFamily="34" charset="0"/>
              </a:rPr>
              <a:t>’</a:t>
            </a:r>
            <a:r>
              <a:rPr lang="en-US" altLang="zh-TW" sz="2000" dirty="0" err="1"/>
              <a:t>z</a:t>
            </a:r>
            <a:r>
              <a:rPr lang="en-US" altLang="zh-TW" sz="2000" dirty="0"/>
              <a:t> + </a:t>
            </a:r>
            <a:r>
              <a:rPr lang="en-US" altLang="zh-TW" sz="2000" dirty="0" err="1"/>
              <a:t>x</a:t>
            </a:r>
            <a:r>
              <a:rPr lang="en-US" altLang="zh-TW" sz="2000" dirty="0" err="1">
                <a:latin typeface="Arial" panose="020B0604020202020204" pitchFamily="34" charset="0"/>
              </a:rPr>
              <a:t>’</a:t>
            </a:r>
            <a:r>
              <a:rPr lang="en-US" altLang="zh-TW" sz="2000" dirty="0" err="1"/>
              <a:t>yz</a:t>
            </a:r>
            <a:r>
              <a:rPr lang="en-US" altLang="zh-TW" sz="2000" dirty="0">
                <a:latin typeface="Arial" panose="020B0604020202020204" pitchFamily="34" charset="0"/>
              </a:rPr>
              <a:t>’</a:t>
            </a:r>
            <a:r>
              <a:rPr lang="en-US" altLang="zh-TW" sz="2000" dirty="0"/>
              <a:t> + </a:t>
            </a:r>
            <a:r>
              <a:rPr lang="en-US" altLang="zh-TW" sz="2000" dirty="0" err="1"/>
              <a:t>xy</a:t>
            </a:r>
            <a:r>
              <a:rPr lang="en-US" altLang="zh-TW" sz="2000" dirty="0" err="1">
                <a:latin typeface="Arial" panose="020B0604020202020204" pitchFamily="34" charset="0"/>
              </a:rPr>
              <a:t>’</a:t>
            </a:r>
            <a:r>
              <a:rPr lang="en-US" altLang="zh-TW" sz="2000" dirty="0" err="1"/>
              <a:t>z</a:t>
            </a:r>
            <a:r>
              <a:rPr lang="en-US" altLang="zh-TW" sz="2000" dirty="0">
                <a:latin typeface="Arial" panose="020B0604020202020204" pitchFamily="34" charset="0"/>
              </a:rPr>
              <a:t>’</a:t>
            </a:r>
            <a:r>
              <a:rPr lang="en-US" altLang="zh-TW" sz="2000" dirty="0"/>
              <a:t> + xyz</a:t>
            </a:r>
          </a:p>
          <a:p>
            <a:pPr marL="0" indent="0">
              <a:buNone/>
            </a:pPr>
            <a:r>
              <a:rPr lang="en-US" altLang="zh-TW" sz="2000" dirty="0"/>
              <a:t>                = x ⊕ y ⊕ z = (x ⊕ y) ⊕ z                                             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full adder</a:t>
            </a:r>
            <a:endParaRPr lang="en-US" altLang="zh-TW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2000" dirty="0"/>
              <a:t>            C = </a:t>
            </a:r>
            <a:r>
              <a:rPr lang="en-US" altLang="zh-TW" sz="2000" dirty="0" err="1"/>
              <a:t>x’yz</a:t>
            </a:r>
            <a:r>
              <a:rPr lang="en-US" altLang="zh-TW" sz="2000" dirty="0"/>
              <a:t> + </a:t>
            </a:r>
            <a:r>
              <a:rPr lang="en-US" altLang="zh-TW" sz="2000" dirty="0" err="1"/>
              <a:t>xy</a:t>
            </a:r>
            <a:r>
              <a:rPr lang="en-US" altLang="zh-TW" sz="2000" dirty="0" err="1">
                <a:latin typeface="Arial" panose="020B0604020202020204" pitchFamily="34" charset="0"/>
              </a:rPr>
              <a:t>’</a:t>
            </a:r>
            <a:r>
              <a:rPr lang="en-US" altLang="zh-TW" sz="2000" dirty="0" err="1"/>
              <a:t>z</a:t>
            </a:r>
            <a:r>
              <a:rPr lang="en-US" altLang="zh-TW" sz="2000" dirty="0"/>
              <a:t> + xyz’+ xyz</a:t>
            </a:r>
          </a:p>
          <a:p>
            <a:pPr marL="0" indent="0">
              <a:buNone/>
            </a:pPr>
            <a:r>
              <a:rPr lang="en-US" altLang="zh-TW" sz="2000" dirty="0"/>
              <a:t>                = z(</a:t>
            </a:r>
            <a:r>
              <a:rPr lang="en-US" altLang="zh-TW" sz="2000" dirty="0" err="1"/>
              <a:t>x’y</a:t>
            </a:r>
            <a:r>
              <a:rPr lang="en-US" altLang="zh-TW" sz="2000" dirty="0"/>
              <a:t> + </a:t>
            </a:r>
            <a:r>
              <a:rPr lang="en-US" altLang="zh-TW" sz="2000" dirty="0" err="1"/>
              <a:t>xy</a:t>
            </a:r>
            <a:r>
              <a:rPr lang="en-US" altLang="zh-TW" sz="2000" dirty="0"/>
              <a:t>’) + </a:t>
            </a:r>
            <a:r>
              <a:rPr lang="en-US" altLang="zh-TW" sz="2000" dirty="0" err="1"/>
              <a:t>xy</a:t>
            </a:r>
            <a:r>
              <a:rPr lang="en-US" altLang="zh-TW" sz="2000" dirty="0"/>
              <a:t>(</a:t>
            </a:r>
            <a:r>
              <a:rPr lang="en-US" altLang="zh-TW" sz="2000" dirty="0" err="1"/>
              <a:t>z’+z</a:t>
            </a:r>
            <a:r>
              <a:rPr lang="en-US" altLang="zh-TW" sz="2000" dirty="0"/>
              <a:t>)</a:t>
            </a:r>
          </a:p>
          <a:p>
            <a:pPr marL="0" indent="0">
              <a:buNone/>
            </a:pPr>
            <a:r>
              <a:rPr lang="en-US" altLang="zh-TW" sz="2000" dirty="0"/>
              <a:t>                 = (x ⊕ y) z + </a:t>
            </a:r>
            <a:r>
              <a:rPr lang="en-US" altLang="zh-TW" sz="2000" dirty="0" err="1"/>
              <a:t>xy</a:t>
            </a:r>
            <a:r>
              <a:rPr lang="en-US" altLang="zh-TW" sz="2000" dirty="0"/>
              <a:t>             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 rotWithShape="1">
          <a:blip r:embed="rId5">
            <a:lum bright="12000" contras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0"/>
          <a:stretch/>
        </p:blipFill>
        <p:spPr>
          <a:xfrm>
            <a:off x="1179513" y="2366711"/>
            <a:ext cx="3609055" cy="2214838"/>
          </a:xfrm>
          <a:prstGeom prst="rect">
            <a:avLst/>
          </a:prstGeom>
        </p:spPr>
      </p:pic>
      <p:pic>
        <p:nvPicPr>
          <p:cNvPr id="7" name="Picture 6" descr="AACFLOR0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42"/>
          <a:stretch/>
        </p:blipFill>
        <p:spPr>
          <a:xfrm>
            <a:off x="5995336" y="2719137"/>
            <a:ext cx="4993506" cy="2326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0816389" y="0"/>
            <a:ext cx="1371601" cy="900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80603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589"/>
    </mc:Choice>
    <mc:Fallback xmlns="">
      <p:transition spd="slow" advTm="230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  <p:extLst>
    <p:ext uri="{3A86A75C-4F4B-4683-9AE1-C65F6400EC91}">
      <p14:laserTraceLst xmlns:p14="http://schemas.microsoft.com/office/powerpoint/2010/main">
        <p14:tracePtLst>
          <p14:tracePt t="2974" x="6648450" y="4502150"/>
          <p14:tracePt t="3577" x="6508750" y="4464050"/>
          <p14:tracePt t="3584" x="6311900" y="4406900"/>
          <p14:tracePt t="3593" x="5715000" y="4248150"/>
          <p14:tracePt t="3609" x="5041900" y="4038600"/>
          <p14:tracePt t="3625" x="4140200" y="3746500"/>
          <p14:tracePt t="3625" x="3727450" y="3619500"/>
          <p14:tracePt t="3643" x="3016250" y="3397250"/>
          <p14:tracePt t="3658" x="2540000" y="3181350"/>
          <p14:tracePt t="3675" x="2368550" y="3098800"/>
          <p14:tracePt t="3675" x="2286000" y="3073400"/>
          <p14:tracePt t="3693" x="2203450" y="3041650"/>
          <p14:tracePt t="3709" x="2171700" y="3028950"/>
          <p14:tracePt t="3726" x="2114550" y="3009900"/>
          <p14:tracePt t="3744" x="2101850" y="2965450"/>
          <p14:tracePt t="3759" x="2114550" y="2844800"/>
          <p14:tracePt t="3776" x="2171700" y="2705100"/>
          <p14:tracePt t="3776" x="2197100" y="2635250"/>
          <p14:tracePt t="3795" x="2247900" y="2520950"/>
          <p14:tracePt t="3810" x="2260600" y="2476500"/>
          <p14:tracePt t="3826" x="2279650" y="2381250"/>
          <p14:tracePt t="3843" x="2305050" y="2247900"/>
          <p14:tracePt t="3862" x="2317750" y="2139950"/>
          <p14:tracePt t="3876" x="2330450" y="2044700"/>
          <p14:tracePt t="3893" x="2330450" y="1987550"/>
          <p14:tracePt t="3911" x="2330450" y="1949450"/>
          <p14:tracePt t="3927" x="2324100" y="1924050"/>
          <p14:tracePt t="3942" x="2324100" y="1911350"/>
          <p14:tracePt t="3960" x="2324100" y="1892300"/>
          <p14:tracePt t="3975" x="2413000" y="1828800"/>
          <p14:tracePt t="3991" x="2520950" y="1758950"/>
          <p14:tracePt t="4008" x="2597150" y="1733550"/>
          <p14:tracePt t="4025" x="2628900" y="1727200"/>
          <p14:tracePt t="4042" x="2635250" y="1727200"/>
          <p14:tracePt t="4058" x="2647950" y="1727200"/>
          <p14:tracePt t="4075" x="2679700" y="1727200"/>
          <p14:tracePt t="4093" x="2730500" y="1727200"/>
          <p14:tracePt t="4109" x="2774950" y="1727200"/>
          <p14:tracePt t="4109" x="2794000" y="1727200"/>
          <p14:tracePt t="4127" x="2806700" y="1727200"/>
          <p14:tracePt t="4141" x="2819400" y="1727200"/>
          <p14:tracePt t="4159" x="2832100" y="1727200"/>
          <p14:tracePt t="4175" x="2838450" y="1727200"/>
          <p14:tracePt t="4193" x="2870200" y="1701800"/>
          <p14:tracePt t="4209" x="2971800" y="1631950"/>
          <p14:tracePt t="4209" x="2990850" y="1625600"/>
          <p14:tracePt t="4228" x="3016250" y="1606550"/>
          <p14:tracePt t="4242" x="3028950" y="1593850"/>
          <p14:tracePt t="4258" x="3035300" y="1593850"/>
          <p14:tracePt t="5162" x="3041650" y="1593850"/>
          <p14:tracePt t="5308" x="3067050" y="1593850"/>
          <p14:tracePt t="5315" x="3073400" y="1593850"/>
          <p14:tracePt t="5326" x="3098800" y="1593850"/>
          <p14:tracePt t="5326" x="3117850" y="1593850"/>
          <p14:tracePt t="5345" x="3136900" y="1593850"/>
          <p14:tracePt t="5345" x="3168650" y="1593850"/>
          <p14:tracePt t="5359" x="3302000" y="1574800"/>
          <p14:tracePt t="5374" x="3448050" y="1555750"/>
          <p14:tracePt t="5391" x="3619500" y="1530350"/>
          <p14:tracePt t="5391" x="3733800" y="1517650"/>
          <p14:tracePt t="5409" x="3829050" y="1517650"/>
          <p14:tracePt t="5424" x="4064000" y="1536700"/>
          <p14:tracePt t="5441" x="4229100" y="1555750"/>
          <p14:tracePt t="5441" x="4279900" y="1574800"/>
          <p14:tracePt t="5459" x="4375150" y="1593850"/>
          <p14:tracePt t="5476" x="4413250" y="1606550"/>
          <p14:tracePt t="5492" x="4464050" y="1619250"/>
          <p14:tracePt t="5510" x="4527550" y="1638300"/>
          <p14:tracePt t="5524" x="4584700" y="1657350"/>
          <p14:tracePt t="5542" x="4603750" y="1670050"/>
          <p14:tracePt t="5558" x="4616450" y="1670050"/>
          <p14:tracePt t="5575" x="4622800" y="1670050"/>
          <p14:tracePt t="5596" x="4699000" y="1657350"/>
          <p14:tracePt t="6036" x="4781550" y="1638300"/>
          <p14:tracePt t="6043" x="4876800" y="1619250"/>
          <p14:tracePt t="6050" x="4972050" y="1593850"/>
          <p14:tracePt t="6058" x="5143500" y="1568450"/>
          <p14:tracePt t="6075" x="5232400" y="1562100"/>
          <p14:tracePt t="6092" x="5327650" y="1549400"/>
          <p14:tracePt t="6110" x="5435600" y="1530350"/>
          <p14:tracePt t="6125" x="5543550" y="1517650"/>
          <p14:tracePt t="6142" x="5632450" y="1504950"/>
          <p14:tracePt t="6142" x="5683250" y="1498600"/>
          <p14:tracePt t="6160" x="5740400" y="1498600"/>
          <p14:tracePt t="6176" x="5861050" y="1498600"/>
          <p14:tracePt t="6192" x="5899150" y="1498600"/>
          <p14:tracePt t="6192" x="5918200" y="1498600"/>
          <p14:tracePt t="6210" x="5956300" y="1498600"/>
          <p14:tracePt t="6225" x="5994400" y="1498600"/>
          <p14:tracePt t="6242" x="6026150" y="1492250"/>
          <p14:tracePt t="6259" x="6070600" y="1492250"/>
          <p14:tracePt t="6276" x="6089650" y="1492250"/>
          <p14:tracePt t="6292" x="6115050" y="1492250"/>
          <p14:tracePt t="6309" x="6134100" y="1492250"/>
          <p14:tracePt t="6326" x="6146800" y="1492250"/>
          <p14:tracePt t="6343" x="6159500" y="1492250"/>
          <p14:tracePt t="6360" x="6165850" y="1492250"/>
          <p14:tracePt t="6376" x="6216650" y="1492250"/>
          <p14:tracePt t="6671" x="6292850" y="1485900"/>
          <p14:tracePt t="6678" x="6413500" y="1479550"/>
          <p14:tracePt t="6695" x="6521450" y="1466850"/>
          <p14:tracePt t="6711" x="6584950" y="1466850"/>
          <p14:tracePt t="6725" x="6635750" y="1466850"/>
          <p14:tracePt t="6725" x="6648450" y="1466850"/>
          <p14:tracePt t="6744" x="6692900" y="1466850"/>
          <p14:tracePt t="6758" x="6718300" y="1466850"/>
          <p14:tracePt t="6775" x="6743700" y="1466850"/>
          <p14:tracePt t="6792" x="6756400" y="1466850"/>
          <p14:tracePt t="6809" x="6762750" y="1466850"/>
          <p14:tracePt t="6825" x="6769100" y="1466850"/>
          <p14:tracePt t="6873" x="6781800" y="1466850"/>
          <p14:tracePt t="6880" x="6794500" y="1466850"/>
          <p14:tracePt t="6892" x="6826250" y="1466850"/>
          <p14:tracePt t="6911" x="6832600" y="1466850"/>
          <p14:tracePt t="6926" x="6845300" y="1466850"/>
          <p14:tracePt t="6945" x="6858000" y="1466850"/>
          <p14:tracePt t="6987" x="6877050" y="1466850"/>
          <p14:tracePt t="6994" x="6889750" y="1466850"/>
          <p14:tracePt t="7007" x="6915150" y="1466850"/>
          <p14:tracePt t="7024" x="6927850" y="1466850"/>
          <p14:tracePt t="7040" x="6997700" y="1454150"/>
          <p14:tracePt t="7363" x="7118350" y="1441450"/>
          <p14:tracePt t="7370" x="7200900" y="1428750"/>
          <p14:tracePt t="7379" x="7277100" y="1422400"/>
          <p14:tracePt t="7391" x="7480300" y="1403350"/>
          <p14:tracePt t="7408" x="7607300" y="1403350"/>
          <p14:tracePt t="7424" x="7677150" y="1403350"/>
          <p14:tracePt t="7424" x="7696200" y="1403350"/>
          <p14:tracePt t="7442" x="7747000" y="1403350"/>
          <p14:tracePt t="7458" x="7797800" y="1403350"/>
          <p14:tracePt t="7475" x="7893050" y="1403350"/>
          <p14:tracePt t="7491" x="8064500" y="1390650"/>
          <p14:tracePt t="7508" x="8204200" y="1390650"/>
          <p14:tracePt t="7525" x="8312150" y="1384300"/>
          <p14:tracePt t="7542" x="8407400" y="1384300"/>
          <p14:tracePt t="7559" x="8439150" y="1384300"/>
          <p14:tracePt t="7574" x="8464550" y="1384300"/>
          <p14:tracePt t="7591" x="8483600" y="1384300"/>
          <p14:tracePt t="7591" x="8496300" y="1384300"/>
          <p14:tracePt t="7608" x="8534400" y="1384300"/>
          <p14:tracePt t="7625" x="8585200" y="1397000"/>
          <p14:tracePt t="7641" x="8642350" y="1397000"/>
          <p14:tracePt t="7641" x="8661400" y="1397000"/>
          <p14:tracePt t="7659" x="8693150" y="1397000"/>
          <p14:tracePt t="7674" x="8712200" y="1397000"/>
          <p14:tracePt t="7691" x="8731250" y="1397000"/>
          <p14:tracePt t="7691" x="8750300" y="1397000"/>
          <p14:tracePt t="7709" x="8763000" y="1397000"/>
          <p14:tracePt t="7724" x="8782050" y="1397000"/>
          <p14:tracePt t="7741" x="8794750" y="1397000"/>
          <p14:tracePt t="7757" x="8801100" y="1397000"/>
          <p14:tracePt t="7776" x="8813800" y="1403350"/>
          <p14:tracePt t="7792" x="8820150" y="1403350"/>
          <p14:tracePt t="7817" x="8826500" y="1403350"/>
          <p14:tracePt t="7826" x="8832850" y="1403350"/>
          <p14:tracePt t="8301" x="8839200" y="1403350"/>
          <p14:tracePt t="8337" x="8845550" y="1403350"/>
          <p14:tracePt t="8359" x="8864600" y="1403350"/>
          <p14:tracePt t="8365" x="8877300" y="1403350"/>
          <p14:tracePt t="8376" x="8890000" y="1403350"/>
          <p14:tracePt t="8376" x="8896350" y="1403350"/>
          <p14:tracePt t="8396" x="8902700" y="1403350"/>
          <p14:tracePt t="8422" x="8915400" y="1403350"/>
          <p14:tracePt t="8429" x="8940800" y="1403350"/>
          <p14:tracePt t="8440" x="8959850" y="1403350"/>
          <p14:tracePt t="8440" x="8978900" y="1403350"/>
          <p14:tracePt t="8459" x="9004300" y="1403350"/>
          <p14:tracePt t="8474" x="9036050" y="1403350"/>
          <p14:tracePt t="8490" x="9055100" y="1403350"/>
          <p14:tracePt t="8507" x="9061450" y="1403350"/>
          <p14:tracePt t="8525" x="9080500" y="1403350"/>
          <p14:tracePt t="8541" x="9105900" y="1403350"/>
          <p14:tracePt t="8541" x="9112250" y="1403350"/>
          <p14:tracePt t="8560" x="9118600" y="1403350"/>
          <p14:tracePt t="8575" x="9124950" y="1403350"/>
          <p14:tracePt t="8623" x="9131300" y="1403350"/>
          <p14:tracePt t="8660" x="9144000" y="1403350"/>
          <p14:tracePt t="8667" x="9150350" y="1403350"/>
          <p14:tracePt t="8674" x="9156700" y="1403350"/>
          <p14:tracePt t="8689" x="9163050" y="1403350"/>
          <p14:tracePt t="8706" x="9175750" y="1403350"/>
          <p14:tracePt t="8782" x="9182100" y="1403350"/>
          <p14:tracePt t="8790" x="9201150" y="1403350"/>
          <p14:tracePt t="8797" x="9207500" y="1403350"/>
          <p14:tracePt t="8806" x="9232900" y="1403350"/>
          <p14:tracePt t="8823" x="9245600" y="1403350"/>
          <p14:tracePt t="8840" x="9271000" y="1403350"/>
          <p14:tracePt t="8857" x="9283700" y="1403350"/>
          <p14:tracePt t="8873" x="9309100" y="1409700"/>
          <p14:tracePt t="8890" x="9359900" y="1416050"/>
          <p14:tracePt t="8907" x="9410700" y="1416050"/>
          <p14:tracePt t="8923" x="9461500" y="1416050"/>
          <p14:tracePt t="8940" x="9537700" y="1422400"/>
          <p14:tracePt t="8957" x="9563100" y="1422400"/>
          <p14:tracePt t="8973" x="9601200" y="1435100"/>
          <p14:tracePt t="8990" x="9632950" y="1447800"/>
          <p14:tracePt t="9007" x="9645650" y="1460500"/>
          <p14:tracePt t="9024" x="9658350" y="1460500"/>
          <p14:tracePt t="9040" x="9664700" y="1460500"/>
          <p14:tracePt t="9056" x="9671050" y="1460500"/>
          <p14:tracePt t="9078" x="9677400" y="1460500"/>
          <p14:tracePt t="9096" x="9709150" y="1460500"/>
          <p14:tracePt t="9109" x="9759950" y="1454150"/>
          <p14:tracePt t="9410" x="9817100" y="1435100"/>
          <p14:tracePt t="9418" x="9848850" y="1422400"/>
          <p14:tracePt t="9424" x="9944100" y="1384300"/>
          <p14:tracePt t="9440" x="10033000" y="1352550"/>
          <p14:tracePt t="9456" x="10134600" y="1333500"/>
          <p14:tracePt t="9456" x="10191750" y="1314450"/>
          <p14:tracePt t="9475" x="10293350" y="1301750"/>
          <p14:tracePt t="9491" x="10426700" y="1301750"/>
          <p14:tracePt t="9507" x="10534650" y="1301750"/>
          <p14:tracePt t="9524" x="10617200" y="1301750"/>
          <p14:tracePt t="9542" x="10661650" y="1301750"/>
          <p14:tracePt t="9557" x="10699750" y="1301750"/>
          <p14:tracePt t="9574" x="10775950" y="1308100"/>
          <p14:tracePt t="9592" x="10814050" y="1308100"/>
          <p14:tracePt t="9607" x="10845800" y="1320800"/>
          <p14:tracePt t="9624" x="10858500" y="1320800"/>
          <p14:tracePt t="9641" x="10864850" y="1320800"/>
          <p14:tracePt t="9676" x="10871200" y="1327150"/>
          <p14:tracePt t="9684" x="10877550" y="1327150"/>
          <p14:tracePt t="9691" x="10883900" y="1339850"/>
          <p14:tracePt t="9706" x="10896600" y="1339850"/>
          <p14:tracePt t="9723" x="10896600" y="1346200"/>
          <p14:tracePt t="9769" x="10896600" y="1352550"/>
          <p14:tracePt t="9827" x="10896600" y="1358900"/>
          <p14:tracePt t="9850" x="10896600" y="1365250"/>
          <p14:tracePt t="9857" x="10896600" y="1371600"/>
          <p14:tracePt t="9873" x="10883900" y="1371600"/>
          <p14:tracePt t="9899" x="10833100" y="1371600"/>
          <p14:tracePt t="9907" x="10674350" y="1365250"/>
          <p14:tracePt t="9923" x="10318750" y="1314450"/>
          <p14:tracePt t="9939" x="9785350" y="1257300"/>
          <p14:tracePt t="9939" x="9632950" y="1250950"/>
          <p14:tracePt t="9957" x="9144000" y="1225550"/>
          <p14:tracePt t="9974" x="8902700" y="1212850"/>
          <p14:tracePt t="9989" x="8502650" y="1212850"/>
          <p14:tracePt t="10008" x="8280400" y="1219200"/>
          <p14:tracePt t="10023" x="8077200" y="1244600"/>
          <p14:tracePt t="10038" x="7905750" y="1263650"/>
          <p14:tracePt t="10055" x="7734300" y="1276350"/>
          <p14:tracePt t="10055" x="7683500" y="1276350"/>
          <p14:tracePt t="10073" x="7588250" y="1282700"/>
          <p14:tracePt t="10088" x="7518400" y="1282700"/>
          <p14:tracePt t="10105" x="7480300" y="1282700"/>
          <p14:tracePt t="10122" x="7429500" y="1282700"/>
          <p14:tracePt t="10139" x="7410450" y="1282700"/>
          <p14:tracePt t="10156" x="7397750" y="1282700"/>
          <p14:tracePt t="10173" x="7385050" y="1276350"/>
          <p14:tracePt t="10189" x="7378700" y="1270000"/>
          <p14:tracePt t="10206" x="7366000" y="1263650"/>
          <p14:tracePt t="10222" x="7359650" y="1250950"/>
          <p14:tracePt t="10239" x="7359650" y="1257300"/>
          <p14:tracePt t="10303" x="7359650" y="1263650"/>
          <p14:tracePt t="10311" x="7359650" y="1270000"/>
          <p14:tracePt t="10326" x="7359650" y="1276350"/>
          <p14:tracePt t="10341" x="7359650" y="1282700"/>
          <p14:tracePt t="10355" x="7359650" y="1295400"/>
          <p14:tracePt t="10372" x="7378700" y="1314450"/>
          <p14:tracePt t="10372" x="7391400" y="1327150"/>
          <p14:tracePt t="10390" x="7423150" y="1346200"/>
          <p14:tracePt t="10405" x="7461250" y="1358900"/>
          <p14:tracePt t="10422" x="7524750" y="1371600"/>
          <p14:tracePt t="10422" x="7569200" y="1377950"/>
          <p14:tracePt t="10440" x="7645400" y="1384300"/>
          <p14:tracePt t="10456" x="7715250" y="1390650"/>
          <p14:tracePt t="10472" x="7759700" y="1390650"/>
          <p14:tracePt t="10489" x="7835900" y="1403350"/>
          <p14:tracePt t="10506" x="7899400" y="1403350"/>
          <p14:tracePt t="10522" x="7988300" y="1403350"/>
          <p14:tracePt t="10539" x="8102600" y="1403350"/>
          <p14:tracePt t="10558" x="8159750" y="1403350"/>
          <p14:tracePt t="10572" x="8235950" y="1403350"/>
          <p14:tracePt t="10589" x="8324850" y="1403350"/>
          <p14:tracePt t="10589" x="8356600" y="1403350"/>
          <p14:tracePt t="10607" x="8420100" y="1403350"/>
          <p14:tracePt t="10622" x="8464550" y="1403350"/>
          <p14:tracePt t="10639" x="8477250" y="1403350"/>
          <p14:tracePt t="10639" x="8483600" y="1403350"/>
          <p14:tracePt t="10657" x="8496300" y="1403350"/>
          <p14:tracePt t="10672" x="8502650" y="1403350"/>
          <p14:tracePt t="10688" x="8521700" y="1403350"/>
          <p14:tracePt t="10688" x="8540750" y="1403350"/>
          <p14:tracePt t="10707" x="8585200" y="1403350"/>
          <p14:tracePt t="10723" x="8642350" y="1403350"/>
          <p14:tracePt t="10739" x="8674100" y="1403350"/>
          <p14:tracePt t="10757" x="8718550" y="1403350"/>
          <p14:tracePt t="10773" x="8731250" y="1403350"/>
          <p14:tracePt t="10789" x="8743950" y="1403350"/>
          <p14:tracePt t="10805" x="8788400" y="1403350"/>
          <p14:tracePt t="10823" x="8832850" y="1403350"/>
          <p14:tracePt t="10839" x="8858250" y="1416050"/>
          <p14:tracePt t="10839" x="8877300" y="1416050"/>
          <p14:tracePt t="10859" x="8890000" y="1422400"/>
          <p14:tracePt t="10874" x="8902700" y="1422400"/>
          <p14:tracePt t="10889" x="8915400" y="1422400"/>
          <p14:tracePt t="10905" x="8947150" y="1428750"/>
          <p14:tracePt t="10905" x="8966200" y="1428750"/>
          <p14:tracePt t="10923" x="8991600" y="1428750"/>
          <p14:tracePt t="10939" x="9010650" y="1435100"/>
          <p14:tracePt t="10956" x="9017000" y="1435100"/>
          <p14:tracePt t="10973" x="9023350" y="1441450"/>
          <p14:tracePt t="10990" x="9023350" y="1447800"/>
          <p14:tracePt t="11009" x="9023350" y="1454150"/>
          <p14:tracePt t="11104" x="9023350" y="1460500"/>
          <p14:tracePt t="11226" x="9023350" y="1466850"/>
          <p14:tracePt t="11317" x="9023350" y="1473200"/>
          <p14:tracePt t="11348" x="9023350" y="1479550"/>
          <p14:tracePt t="11370" x="9023350" y="1485900"/>
          <p14:tracePt t="11485" x="9023350" y="1492250"/>
          <p14:tracePt t="11536" x="9036050" y="1492250"/>
          <p14:tracePt t="11565" x="9036050" y="1498600"/>
          <p14:tracePt t="11644" x="9036050" y="1511300"/>
          <p14:tracePt t="13494" x="9042400" y="1511300"/>
          <p14:tracePt t="13525" x="9042400" y="1498600"/>
          <p14:tracePt t="13540" x="9048750" y="1492250"/>
          <p14:tracePt t="13556" x="9086850" y="1479550"/>
          <p14:tracePt t="13562" x="9226550" y="1441450"/>
          <p14:tracePt t="13572" x="9302750" y="1409700"/>
          <p14:tracePt t="13589" x="9309100" y="1403350"/>
          <p14:tracePt t="13606" x="9366250" y="1390650"/>
          <p14:tracePt t="13627" x="9467850" y="1365250"/>
          <p14:tracePt t="13637" x="9823450" y="1289050"/>
          <p14:tracePt t="13637" x="9842500" y="1289050"/>
          <p14:tracePt t="13655" x="9918700" y="1276350"/>
          <p14:tracePt t="13671" x="9950450" y="1263650"/>
          <p14:tracePt t="13687" x="10013950" y="1263650"/>
          <p14:tracePt t="13704" x="10071100" y="1263650"/>
          <p14:tracePt t="13721" x="10115550" y="1263650"/>
          <p14:tracePt t="13737" x="10153650" y="1263650"/>
          <p14:tracePt t="13754" x="10166350" y="1263650"/>
          <p14:tracePt t="13754" x="10172700" y="1263650"/>
          <p14:tracePt t="13771" x="10179050" y="1263650"/>
          <p14:tracePt t="13787" x="10179050" y="1270000"/>
          <p14:tracePt t="14339" x="10179050" y="1276350"/>
          <p14:tracePt t="14859" x="10179050" y="1282700"/>
          <p14:tracePt t="14873" x="10179050" y="1289050"/>
          <p14:tracePt t="15017" x="10179050" y="1301750"/>
          <p14:tracePt t="15074" x="10179050" y="1308100"/>
          <p14:tracePt t="15803" x="10179050" y="1314450"/>
          <p14:tracePt t="15897" x="10179050" y="1320800"/>
          <p14:tracePt t="16120" x="10179050" y="1314450"/>
          <p14:tracePt t="16884" x="10179050" y="1308100"/>
          <p14:tracePt t="16906" x="10179050" y="1301750"/>
          <p14:tracePt t="18678" x="10115550" y="1314450"/>
          <p14:tracePt t="19011" x="10020300" y="1346200"/>
          <p14:tracePt t="19018" x="9874250" y="1422400"/>
          <p14:tracePt t="19025" x="9601200" y="1549400"/>
          <p14:tracePt t="19040" x="9048750" y="1898650"/>
          <p14:tracePt t="19052" x="8191500" y="2444750"/>
          <p14:tracePt t="19070" x="7632700" y="2813050"/>
          <p14:tracePt t="19085" x="6985000" y="3111500"/>
          <p14:tracePt t="19101" x="6223000" y="3409950"/>
          <p14:tracePt t="19101" x="5810250" y="3556000"/>
          <p14:tracePt t="19119" x="5124450" y="3733800"/>
          <p14:tracePt t="19134" x="4648200" y="3822700"/>
          <p14:tracePt t="19151" x="4387850" y="3854450"/>
          <p14:tracePt t="19167" x="4241800" y="3886200"/>
          <p14:tracePt t="19184" x="4210050" y="3892550"/>
          <p14:tracePt t="19201" x="4191000" y="3892550"/>
          <p14:tracePt t="19218" x="4171950" y="3892550"/>
          <p14:tracePt t="22516" x="4038600" y="3873500"/>
          <p14:tracePt t="22532" x="3486150" y="3816350"/>
          <p14:tracePt t="22549" x="2832100" y="3816350"/>
          <p14:tracePt t="22551" x="2565400" y="3848100"/>
          <p14:tracePt t="22566" x="2330450" y="3879850"/>
          <p14:tracePt t="22583" x="2190750" y="3892550"/>
          <p14:tracePt t="22583" x="2101850" y="3911600"/>
          <p14:tracePt t="22601" x="1905000" y="3981450"/>
          <p14:tracePt t="22617" x="1752600" y="4089400"/>
          <p14:tracePt t="22633" x="1581150" y="4191000"/>
          <p14:tracePt t="22650" x="1485900" y="4254500"/>
          <p14:tracePt t="22667" x="1479550" y="4260850"/>
          <p14:tracePt t="22683" x="1479550" y="4273550"/>
          <p14:tracePt t="22701" x="1568450" y="4273550"/>
          <p14:tracePt t="22717" x="1727200" y="4273550"/>
          <p14:tracePt t="22735" x="1892300" y="4273550"/>
          <p14:tracePt t="22750" x="2012950" y="4267200"/>
          <p14:tracePt t="22750" x="2089150" y="4254500"/>
          <p14:tracePt t="22767" x="2247900" y="4241800"/>
          <p14:tracePt t="22783" x="2374900" y="4222750"/>
          <p14:tracePt t="22800" x="2470150" y="4197350"/>
          <p14:tracePt t="22819" x="2520950" y="4184650"/>
          <p14:tracePt t="22833" x="2552700" y="4171950"/>
          <p14:tracePt t="22850" x="2584450" y="4152900"/>
          <p14:tracePt t="22850" x="2635250" y="4114800"/>
          <p14:tracePt t="22868" x="2749550" y="4038600"/>
          <p14:tracePt t="22883" x="2787650" y="4019550"/>
          <p14:tracePt t="22900" x="2819400" y="3987800"/>
          <p14:tracePt t="22900" x="2819400" y="3981450"/>
          <p14:tracePt t="22918" x="2825750" y="3975100"/>
          <p14:tracePt t="22933" x="2825750" y="3956050"/>
          <p14:tracePt t="22950" x="2813050" y="3943350"/>
          <p14:tracePt t="22968" x="2774950" y="3854450"/>
          <p14:tracePt t="23250" x="2692400" y="3752850"/>
          <p14:tracePt t="23257" x="2622550" y="3670300"/>
          <p14:tracePt t="23267" x="2501900" y="3543300"/>
          <p14:tracePt t="23286" x="2355850" y="3409950"/>
          <p14:tracePt t="23286" x="2298700" y="3359150"/>
          <p14:tracePt t="23301" x="2190750" y="3289300"/>
          <p14:tracePt t="23317" x="2152650" y="3270250"/>
          <p14:tracePt t="23334" x="2120900" y="3257550"/>
          <p14:tracePt t="23353" x="2108200" y="3257550"/>
          <p14:tracePt t="23368" x="2082800" y="3263900"/>
          <p14:tracePt t="23383" x="2063750" y="3270250"/>
          <p14:tracePt t="23400" x="2019300" y="3295650"/>
          <p14:tracePt t="23417" x="2000250" y="3308350"/>
          <p14:tracePt t="23434" x="1987550" y="3321050"/>
          <p14:tracePt t="23451" x="1968500" y="3327400"/>
          <p14:tracePt t="23468" x="1962150" y="3327400"/>
          <p14:tracePt t="23484" x="1949450" y="3327400"/>
          <p14:tracePt t="23501" x="1892300" y="3327400"/>
          <p14:tracePt t="23519" x="1860550" y="3314700"/>
          <p14:tracePt t="23533" x="1822450" y="3289300"/>
          <p14:tracePt t="23550" x="1784350" y="3238500"/>
          <p14:tracePt t="23550" x="1771650" y="3213100"/>
          <p14:tracePt t="23568" x="1746250" y="3175000"/>
          <p14:tracePt t="23583" x="1720850" y="3149600"/>
          <p14:tracePt t="23599" x="1708150" y="3124200"/>
          <p14:tracePt t="23599" x="1701800" y="3111500"/>
          <p14:tracePt t="23617" x="1689100" y="3098800"/>
          <p14:tracePt t="23633" x="1676400" y="3086100"/>
          <p14:tracePt t="23650" x="1670050" y="3073400"/>
          <p14:tracePt t="23666" x="1657350" y="3067050"/>
          <p14:tracePt t="23683" x="1651000" y="3067050"/>
          <p14:tracePt t="23699" x="1644650" y="3067050"/>
          <p14:tracePt t="23716" x="1625600" y="3067050"/>
          <p14:tracePt t="23716" x="1612900" y="3067050"/>
          <p14:tracePt t="23734" x="1587500" y="3067050"/>
          <p14:tracePt t="23749" x="1562100" y="3067050"/>
          <p14:tracePt t="23766" x="1543050" y="3067050"/>
          <p14:tracePt t="23766" x="1524000" y="3067050"/>
          <p14:tracePt t="23784" x="1511300" y="3067050"/>
          <p14:tracePt t="23799" x="1498600" y="3067050"/>
          <p14:tracePt t="23816" x="1485900" y="3067050"/>
          <p14:tracePt t="23833" x="1466850" y="3067050"/>
          <p14:tracePt t="23850" x="1460500" y="3067050"/>
          <p14:tracePt t="23866" x="1447800" y="3067050"/>
          <p14:tracePt t="23866" x="1447800" y="3060700"/>
          <p14:tracePt t="23884" x="1447800" y="3054350"/>
          <p14:tracePt t="23934" x="1454150" y="3048000"/>
          <p14:tracePt t="23970" x="1466850" y="3041650"/>
          <p14:tracePt t="23977" x="1492250" y="3041650"/>
          <p14:tracePt t="23985" x="1530350" y="3041650"/>
          <p14:tracePt t="24000" x="1574800" y="3041650"/>
          <p14:tracePt t="24016" x="1606550" y="3041650"/>
          <p14:tracePt t="24033" x="1631950" y="3041650"/>
          <p14:tracePt t="24033" x="1644650" y="3041650"/>
          <p14:tracePt t="24051" x="1670050" y="3054350"/>
          <p14:tracePt t="24066" x="1695450" y="3054350"/>
          <p14:tracePt t="24083" x="1701800" y="3054350"/>
          <p14:tracePt t="24099" x="1720850" y="3054350"/>
          <p14:tracePt t="24117" x="1733550" y="3054350"/>
          <p14:tracePt t="24133" x="1765300" y="3054350"/>
          <p14:tracePt t="24151" x="1790700" y="3054350"/>
          <p14:tracePt t="24165" x="1822450" y="3054350"/>
          <p14:tracePt t="24182" x="1854200" y="3054350"/>
          <p14:tracePt t="24199" x="1873250" y="3054350"/>
          <p14:tracePt t="24216" x="1879600" y="3054350"/>
          <p14:tracePt t="24232" x="1885950" y="3054350"/>
          <p14:tracePt t="24252" x="1892300" y="3054350"/>
          <p14:tracePt t="24267" x="1917700" y="3054350"/>
          <p14:tracePt t="24283" x="1949450" y="3054350"/>
          <p14:tracePt t="24300" x="1974850" y="3054350"/>
          <p14:tracePt t="24300" x="1981200" y="3054350"/>
          <p14:tracePt t="24318" x="1987550" y="3054350"/>
          <p14:tracePt t="24332" x="2000250" y="3054350"/>
          <p14:tracePt t="24351" x="2025650" y="3054350"/>
          <p14:tracePt t="24351" x="2032000" y="3054350"/>
          <p14:tracePt t="24367" x="2057400" y="3054350"/>
          <p14:tracePt t="24383" x="2114550" y="3054350"/>
          <p14:tracePt t="24399" x="2165350" y="3054350"/>
          <p14:tracePt t="24416" x="2228850" y="3054350"/>
          <p14:tracePt t="24433" x="2260600" y="3054350"/>
          <p14:tracePt t="24449" x="2292350" y="3048000"/>
          <p14:tracePt t="24467" x="2330450" y="3041650"/>
          <p14:tracePt t="24467" x="2355850" y="3041650"/>
          <p14:tracePt t="24484" x="2387600" y="3041650"/>
          <p14:tracePt t="24500" x="2438400" y="3041650"/>
          <p14:tracePt t="24517" x="2476500" y="3041650"/>
          <p14:tracePt t="24536" x="2501900" y="3041650"/>
          <p14:tracePt t="24549" x="2533650" y="3041650"/>
          <p14:tracePt t="24565" x="2578100" y="3041650"/>
          <p14:tracePt t="24565" x="2590800" y="3041650"/>
          <p14:tracePt t="24583" x="2628900" y="3041650"/>
          <p14:tracePt t="24599" x="2673350" y="3041650"/>
          <p14:tracePt t="24615" x="2717800" y="3041650"/>
          <p14:tracePt t="24632" x="2755900" y="3041650"/>
          <p14:tracePt t="24649" x="2774950" y="3041650"/>
          <p14:tracePt t="24665" x="2794000" y="3041650"/>
          <p14:tracePt t="24682" x="2806700" y="3041650"/>
          <p14:tracePt t="24699" x="2794000" y="3041650"/>
          <p14:tracePt t="24796" x="2787650" y="3035300"/>
          <p14:tracePt t="24800" x="2730500" y="3003550"/>
          <p14:tracePt t="24817" x="2667000" y="2959100"/>
          <p14:tracePt t="24833" x="2533650" y="2882900"/>
          <p14:tracePt t="24852" x="2432050" y="2851150"/>
          <p14:tracePt t="24867" x="2336800" y="2844800"/>
          <p14:tracePt t="24882" x="2241550" y="2844800"/>
          <p14:tracePt t="24882" x="2178050" y="2844800"/>
          <p14:tracePt t="24901" x="1993900" y="2895600"/>
          <p14:tracePt t="24917" x="1816100" y="2978150"/>
          <p14:tracePt t="24933" x="1619250" y="3048000"/>
          <p14:tracePt t="24933" x="1549400" y="3073400"/>
          <p14:tracePt t="24952" x="1447800" y="3105150"/>
          <p14:tracePt t="24968" x="1403350" y="3117850"/>
          <p14:tracePt t="24983" x="1333500" y="3136900"/>
          <p14:tracePt t="25000" x="1143000" y="3187700"/>
          <p14:tracePt t="25019" x="1054100" y="3225800"/>
          <p14:tracePt t="25032" x="1003300" y="3244850"/>
          <p14:tracePt t="25049" x="971550" y="3263900"/>
          <p14:tracePt t="25067" x="965200" y="3263900"/>
          <p14:tracePt t="25082" x="952500" y="3263900"/>
          <p14:tracePt t="25099" x="958850" y="3270250"/>
          <p14:tracePt t="25138" x="965200" y="3276600"/>
          <p14:tracePt t="25144" x="990600" y="3289300"/>
          <p14:tracePt t="25152" x="1047750" y="3308350"/>
          <p14:tracePt t="25165" x="1206500" y="3352800"/>
          <p14:tracePt t="25182" x="1295400" y="3365500"/>
          <p14:tracePt t="25198" x="1403350" y="3384550"/>
          <p14:tracePt t="25216" x="1606550" y="3397250"/>
          <p14:tracePt t="25233" x="1809750" y="3397250"/>
          <p14:tracePt t="25249" x="2044700" y="3397250"/>
          <p14:tracePt t="25266" x="2279650" y="3409950"/>
          <p14:tracePt t="25284" x="2374900" y="3409950"/>
          <p14:tracePt t="25299" x="2400300" y="3409950"/>
          <p14:tracePt t="25316" x="2444750" y="3416300"/>
          <p14:tracePt t="25333" x="2495550" y="3429000"/>
          <p14:tracePt t="25350" x="2552700" y="3441700"/>
          <p14:tracePt t="25365" x="2590800" y="3448050"/>
          <p14:tracePt t="25365" x="2603500" y="3448050"/>
          <p14:tracePt t="25383" x="2616200" y="3448050"/>
          <p14:tracePt t="25399" x="2616200" y="3467100"/>
          <p14:tracePt t="25416" x="2597150" y="3524250"/>
          <p14:tracePt t="25416" x="2565400" y="3581400"/>
          <p14:tracePt t="25434" x="2457450" y="3702050"/>
          <p14:tracePt t="25449" x="2279650" y="3829050"/>
          <p14:tracePt t="25466" x="2108200" y="3924300"/>
          <p14:tracePt t="25482" x="1924050" y="4019550"/>
          <p14:tracePt t="25482" x="1854200" y="4070350"/>
          <p14:tracePt t="25499" x="1758950" y="4146550"/>
          <p14:tracePt t="25515" x="1689100" y="4203700"/>
          <p14:tracePt t="25532" x="1619250" y="4267200"/>
          <p14:tracePt t="25532" x="1593850" y="4286250"/>
          <p14:tracePt t="25549" x="1524000" y="4381500"/>
          <p14:tracePt t="25565" x="1460500" y="4489450"/>
          <p14:tracePt t="25582" x="1435100" y="4546600"/>
          <p14:tracePt t="25598" x="1435100" y="4584700"/>
          <p14:tracePt t="25615" x="1454150" y="4622800"/>
          <p14:tracePt t="25632" x="1524000" y="4648200"/>
          <p14:tracePt t="25648" x="1752600" y="4699000"/>
          <p14:tracePt t="25665" x="1911350" y="4699000"/>
          <p14:tracePt t="25682" x="2051050" y="4699000"/>
          <p14:tracePt t="25698" x="2305050" y="4699000"/>
          <p14:tracePt t="25715" x="2425700" y="4679950"/>
          <p14:tracePt t="25732" x="2514600" y="4673600"/>
          <p14:tracePt t="25748" x="2628900" y="4660900"/>
          <p14:tracePt t="25748" x="2673350" y="4660900"/>
          <p14:tracePt t="25765" x="2749550" y="4660900"/>
          <p14:tracePt t="25782" x="2794000" y="4660900"/>
          <p14:tracePt t="25798" x="2806700" y="4660900"/>
          <p14:tracePt t="25798" x="2813050" y="4660900"/>
          <p14:tracePt t="25816" x="2832100" y="4635500"/>
          <p14:tracePt t="25880" x="2857500" y="4572000"/>
          <p14:tracePt t="25887" x="2876550" y="4495800"/>
          <p14:tracePt t="25898" x="2940050" y="4159250"/>
          <p14:tracePt t="25898" x="2965450" y="3956050"/>
          <p14:tracePt t="25917" x="3016250" y="3505200"/>
          <p14:tracePt t="25932" x="3016250" y="3181350"/>
          <p14:tracePt t="25949" x="2990850" y="2838450"/>
          <p14:tracePt t="25965" x="2946400" y="2647950"/>
          <p14:tracePt t="25965" x="2914650" y="2578100"/>
          <p14:tracePt t="25983" x="2863850" y="2495550"/>
          <p14:tracePt t="25999" x="2806700" y="2438400"/>
          <p14:tracePt t="26015" x="2724150" y="2374900"/>
          <p14:tracePt t="26032" x="2559050" y="2292350"/>
          <p14:tracePt t="26049" x="2406650" y="2241550"/>
          <p14:tracePt t="26066" x="2171700" y="2197100"/>
          <p14:tracePt t="26084" x="2012950" y="2184400"/>
          <p14:tracePt t="26099" x="1828800" y="2165350"/>
          <p14:tracePt t="26116" x="1682750" y="2165350"/>
          <p14:tracePt t="26133" x="1612900" y="2165350"/>
          <p14:tracePt t="26149" x="1543050" y="2165350"/>
          <p14:tracePt t="26165" x="1447800" y="2203450"/>
          <p14:tracePt t="26181" x="1371600" y="2266950"/>
          <p14:tracePt t="26181" x="1339850" y="2311400"/>
          <p14:tracePt t="26198" x="1270000" y="2400300"/>
          <p14:tracePt t="26214" x="1193800" y="2514600"/>
          <p14:tracePt t="26232" x="1117600" y="2717800"/>
          <p14:tracePt t="26249" x="1085850" y="2813050"/>
          <p14:tracePt t="26265" x="1047750" y="2927350"/>
          <p14:tracePt t="26282" x="984250" y="3194050"/>
          <p14:tracePt t="26282" x="965200" y="3276600"/>
          <p14:tracePt t="26299" x="939800" y="3505200"/>
          <p14:tracePt t="26315" x="939800" y="3721100"/>
          <p14:tracePt t="26331" x="958850" y="3873500"/>
          <p14:tracePt t="26331" x="971550" y="3917950"/>
          <p14:tracePt t="26350" x="1009650" y="4032250"/>
          <p14:tracePt t="26365" x="1066800" y="4133850"/>
          <p14:tracePt t="26381" x="1123950" y="4235450"/>
          <p14:tracePt t="26398" x="1270000" y="4425950"/>
          <p14:tracePt t="26416" x="1352550" y="4533900"/>
          <p14:tracePt t="26433" x="1416050" y="4597400"/>
          <p14:tracePt t="26433" x="1435100" y="4616450"/>
          <p14:tracePt t="26451" x="1504950" y="4679950"/>
          <p14:tracePt t="26466" x="1593850" y="4724400"/>
          <p14:tracePt t="26483" x="1758950" y="4775200"/>
          <p14:tracePt t="26499" x="2019300" y="4806950"/>
          <p14:tracePt t="26517" x="2197100" y="4806950"/>
          <p14:tracePt t="26533" x="2393950" y="4768850"/>
          <p14:tracePt t="26552" x="2451100" y="4730750"/>
          <p14:tracePt t="26565" x="2597150" y="4622800"/>
          <p14:tracePt t="26581" x="2686050" y="4521200"/>
          <p14:tracePt t="26598" x="2768600" y="4394200"/>
          <p14:tracePt t="26598" x="2813050" y="4318000"/>
          <p14:tracePt t="26616" x="2863850" y="4171950"/>
          <p14:tracePt t="26632" x="2908300" y="4032250"/>
          <p14:tracePt t="26648" x="2914650" y="3924300"/>
          <p14:tracePt t="26665" x="2895600" y="3708400"/>
          <p14:tracePt t="26682" x="2857500" y="3594100"/>
          <p14:tracePt t="26698" x="2781300" y="3498850"/>
          <p14:tracePt t="26715" x="2692400" y="3346450"/>
          <p14:tracePt t="26733" x="2641600" y="3251200"/>
          <p14:tracePt t="26748" x="2603500" y="3187700"/>
          <p14:tracePt t="26765" x="2565400" y="3149600"/>
          <p14:tracePt t="26782" x="2546350" y="3130550"/>
          <p14:tracePt t="26798" x="2520950" y="3117850"/>
          <p14:tracePt t="26814" x="2495550" y="3105150"/>
          <p14:tracePt t="26814" x="2482850" y="3105150"/>
          <p14:tracePt t="26833" x="2470150" y="3105150"/>
          <p14:tracePt t="26848" x="2463800" y="3105150"/>
          <p14:tracePt t="26864" x="2451100" y="3105150"/>
          <p14:tracePt t="26883" x="2457450" y="3105150"/>
          <p14:tracePt t="27496" x="2463800" y="3105150"/>
          <p14:tracePt t="27546" x="2476500" y="3105150"/>
          <p14:tracePt t="27574" x="2540000" y="3098800"/>
          <p14:tracePt t="27935" x="2628900" y="3086100"/>
          <p14:tracePt t="27942" x="2724150" y="3079750"/>
          <p14:tracePt t="27951" x="2870200" y="3060700"/>
          <p14:tracePt t="27966" x="2990850" y="3048000"/>
          <p14:tracePt t="27982" x="3130550" y="3016250"/>
          <p14:tracePt t="27982" x="3225800" y="2997200"/>
          <p14:tracePt t="28001" x="3390900" y="2959100"/>
          <p14:tracePt t="28017" x="3606800" y="2914650"/>
          <p14:tracePt t="28031" x="3790950" y="2889250"/>
          <p14:tracePt t="28048" x="3886200" y="2876550"/>
          <p14:tracePt t="28048" x="3924300" y="2870200"/>
          <p14:tracePt t="28065" x="3956050" y="2857500"/>
          <p14:tracePt t="28080" x="4013200" y="2844800"/>
          <p14:tracePt t="28097" x="4070350" y="2832100"/>
          <p14:tracePt t="28114" x="4146550" y="2813050"/>
          <p14:tracePt t="28131" x="4184650" y="2806700"/>
          <p14:tracePt t="28148" x="4191000" y="2806700"/>
          <p14:tracePt t="28164" x="4203700" y="2794000"/>
          <p14:tracePt t="28181" x="4222750" y="2768600"/>
          <p14:tracePt t="28197" x="4235450" y="2743200"/>
          <p14:tracePt t="28214" x="4254500" y="2711450"/>
          <p14:tracePt t="28231" x="4292600" y="2692400"/>
          <p14:tracePt t="28248" x="4318000" y="2673350"/>
          <p14:tracePt t="28264" x="4362450" y="2667000"/>
          <p14:tracePt t="28282" x="4381500" y="2667000"/>
          <p14:tracePt t="28298" x="4406900" y="2667000"/>
          <p14:tracePt t="28315" x="4425950" y="2667000"/>
          <p14:tracePt t="28315" x="4445000" y="2673350"/>
          <p14:tracePt t="28332" x="4464050" y="2692400"/>
          <p14:tracePt t="28350" x="4476750" y="2698750"/>
          <p14:tracePt t="28365" x="4483100" y="2711450"/>
          <p14:tracePt t="28365" x="4495800" y="2711450"/>
          <p14:tracePt t="28383" x="4502150" y="2724150"/>
          <p14:tracePt t="28398" x="4508500" y="2736850"/>
          <p14:tracePt t="28414" x="4508500" y="2749550"/>
          <p14:tracePt t="28431" x="4508500" y="2762250"/>
          <p14:tracePt t="28448" x="4514850" y="2787650"/>
          <p14:tracePt t="28464" x="4514850" y="2819400"/>
          <p14:tracePt t="28481" x="4514850" y="2876550"/>
          <p14:tracePt t="28498" x="4514850" y="2901950"/>
          <p14:tracePt t="28514" x="4514850" y="2952750"/>
          <p14:tracePt t="28531" x="4514850" y="3009900"/>
          <p14:tracePt t="28548" x="4527550" y="3092450"/>
          <p14:tracePt t="28564" x="4527550" y="3194050"/>
          <p14:tracePt t="28580" x="4527550" y="3289300"/>
          <p14:tracePt t="28580" x="4527550" y="3340100"/>
          <p14:tracePt t="28598" x="4527550" y="3397250"/>
          <p14:tracePt t="28614" x="4527550" y="3536950"/>
          <p14:tracePt t="28632" x="4527550" y="3619500"/>
          <p14:tracePt t="28632" x="4527550" y="3676650"/>
          <p14:tracePt t="28650" x="4533900" y="3784600"/>
          <p14:tracePt t="28665" x="4533900" y="3962400"/>
          <p14:tracePt t="28682" x="4533900" y="4127500"/>
          <p14:tracePt t="28682" x="4533900" y="4203700"/>
          <p14:tracePt t="28700" x="4533900" y="4318000"/>
          <p14:tracePt t="28715" x="4533900" y="4419600"/>
          <p14:tracePt t="28733" x="4533900" y="4464050"/>
          <p14:tracePt t="28733" x="4533900" y="4489450"/>
          <p14:tracePt t="28751" x="4533900" y="4546600"/>
          <p14:tracePt t="28767" x="4533900" y="4597400"/>
          <p14:tracePt t="28780" x="4533900" y="4673600"/>
          <p14:tracePt t="28797" x="4533900" y="4749800"/>
          <p14:tracePt t="28797" x="4533900" y="4775200"/>
          <p14:tracePt t="28814" x="4533900" y="4806950"/>
          <p14:tracePt t="28830" x="4533900" y="4819650"/>
          <p14:tracePt t="28847" x="4533900" y="4826000"/>
          <p14:tracePt t="28863" x="4533900" y="4845050"/>
          <p14:tracePt t="28880" x="4533900" y="4851400"/>
          <p14:tracePt t="29787" x="4432300" y="4730750"/>
          <p14:tracePt t="29946" x="4267200" y="4514850"/>
          <p14:tracePt t="29954" x="4044950" y="4349750"/>
          <p14:tracePt t="29964" x="3448050" y="3975100"/>
          <p14:tracePt t="29981" x="2222500" y="3467100"/>
          <p14:tracePt t="29999" x="1498600" y="3289300"/>
          <p14:tracePt t="30015" x="952500" y="3206750"/>
          <p14:tracePt t="30031" x="577850" y="3136900"/>
          <p14:tracePt t="30048" x="444500" y="3105150"/>
          <p14:tracePt t="30064" x="374650" y="3079750"/>
          <p14:tracePt t="30080" x="342900" y="3067050"/>
          <p14:tracePt t="30097" x="330200" y="3067050"/>
          <p14:tracePt t="30114" x="330200" y="3060700"/>
          <p14:tracePt t="30154" x="330200" y="3054350"/>
          <p14:tracePt t="30169" x="330200" y="3048000"/>
          <p14:tracePt t="30191" x="336550" y="3041650"/>
          <p14:tracePt t="30198" x="342900" y="3022600"/>
          <p14:tracePt t="30205" x="342900" y="3016250"/>
          <p14:tracePt t="30216" x="342900" y="3003550"/>
          <p14:tracePt t="30229" x="342900" y="2971800"/>
          <p14:tracePt t="30246" x="342900" y="2965450"/>
          <p14:tracePt t="30263" x="355600" y="2952750"/>
          <p14:tracePt t="30279" x="374650" y="2940050"/>
          <p14:tracePt t="30296" x="444500" y="2914650"/>
          <p14:tracePt t="30313" x="654050" y="2889250"/>
          <p14:tracePt t="30329" x="717550" y="2889250"/>
          <p14:tracePt t="30346" x="742950" y="2889250"/>
          <p14:tracePt t="30363" x="768350" y="2889250"/>
          <p14:tracePt t="30380" x="787400" y="2889250"/>
          <p14:tracePt t="30396" x="825500" y="2889250"/>
          <p14:tracePt t="30413" x="876300" y="2895600"/>
          <p14:tracePt t="30430" x="901700" y="2914650"/>
          <p14:tracePt t="30446" x="920750" y="2914650"/>
          <p14:tracePt t="30463" x="933450" y="2914650"/>
          <p14:tracePt t="30463" x="946150" y="2921000"/>
          <p14:tracePt t="30480" x="990600" y="2927350"/>
          <p14:tracePt t="30496" x="1028700" y="2933700"/>
          <p14:tracePt t="30513" x="1079500" y="2940050"/>
          <p14:tracePt t="30513" x="1123950" y="2946400"/>
          <p14:tracePt t="30530" x="1187450" y="2952750"/>
          <p14:tracePt t="30546" x="1250950" y="2965450"/>
          <p14:tracePt t="30563" x="1282700" y="2978150"/>
          <p14:tracePt t="30579" x="1365250" y="2990850"/>
          <p14:tracePt t="30596" x="1409700" y="3003550"/>
          <p14:tracePt t="30613" x="1511300" y="3016250"/>
          <p14:tracePt t="30630" x="1619250" y="3048000"/>
          <p14:tracePt t="30647" x="1676400" y="3054350"/>
          <p14:tracePt t="30663" x="1714500" y="3054350"/>
          <p14:tracePt t="30680" x="1771650" y="3054350"/>
          <p14:tracePt t="30697" x="1822450" y="3035300"/>
          <p14:tracePt t="30713" x="1943100" y="3022600"/>
          <p14:tracePt t="30730" x="2038350" y="3022600"/>
          <p14:tracePt t="30730" x="2082800" y="3022600"/>
          <p14:tracePt t="30747" x="2146300" y="3022600"/>
          <p14:tracePt t="30764" x="2235200" y="3022600"/>
          <p14:tracePt t="30780" x="2362200" y="3022600"/>
          <p14:tracePt t="30799" x="2406650" y="3022600"/>
          <p14:tracePt t="30813" x="2444750" y="3028950"/>
          <p14:tracePt t="30829" x="2489200" y="3041650"/>
          <p14:tracePt t="30846" x="2546350" y="3060700"/>
          <p14:tracePt t="30863" x="2578100" y="3067050"/>
          <p14:tracePt t="30880" x="2616200" y="3079750"/>
          <p14:tracePt t="30896" x="2673350" y="3105150"/>
          <p14:tracePt t="30913" x="2692400" y="3105150"/>
          <p14:tracePt t="30929" x="2724150" y="3117850"/>
          <p14:tracePt t="30946" x="2743200" y="3117850"/>
          <p14:tracePt t="30963" x="2762250" y="3124200"/>
          <p14:tracePt t="30979" x="2768600" y="3124200"/>
          <p14:tracePt t="30995" x="2876550" y="3105150"/>
          <p14:tracePt t="31236" x="3060700" y="3086100"/>
          <p14:tracePt t="31243" x="3327400" y="3041650"/>
          <p14:tracePt t="31250" x="3517900" y="3009900"/>
          <p14:tracePt t="31262" x="3721100" y="2990850"/>
          <p14:tracePt t="31262" x="3816350" y="2984500"/>
          <p14:tracePt t="31280" x="3930650" y="2984500"/>
          <p14:tracePt t="31296" x="3994150" y="2984500"/>
          <p14:tracePt t="31312" x="4032250" y="2984500"/>
          <p14:tracePt t="31329" x="4159250" y="2984500"/>
          <p14:tracePt t="31346" x="4279900" y="2997200"/>
          <p14:tracePt t="31362" x="4362450" y="2997200"/>
          <p14:tracePt t="31379" x="4425950" y="2997200"/>
          <p14:tracePt t="31395" x="4476750" y="2997200"/>
          <p14:tracePt t="31412" x="4540250" y="2984500"/>
          <p14:tracePt t="31429" x="4622800" y="2965450"/>
          <p14:tracePt t="31446" x="4667250" y="2959100"/>
          <p14:tracePt t="31462" x="4686300" y="2959100"/>
          <p14:tracePt t="31479" x="4692650" y="2959100"/>
          <p14:tracePt t="31495" x="4692650" y="2965450"/>
          <p14:tracePt t="31554" x="4692650" y="2971800"/>
          <p14:tracePt t="31569" x="4686300" y="2984500"/>
          <p14:tracePt t="31576" x="4679950" y="2984500"/>
          <p14:tracePt t="31589" x="4673600" y="2997200"/>
          <p14:tracePt t="31598" x="4673600" y="3009900"/>
          <p14:tracePt t="31613" x="4673600" y="3016250"/>
          <p14:tracePt t="31629" x="4660900" y="3028950"/>
          <p14:tracePt t="31646" x="4654550" y="3041650"/>
          <p14:tracePt t="31663" x="4641850" y="3048000"/>
          <p14:tracePt t="31679" x="4597400" y="3060700"/>
          <p14:tracePt t="31696" x="4432300" y="3086100"/>
          <p14:tracePt t="31713" x="4241800" y="3105150"/>
          <p14:tracePt t="31729" x="4070350" y="3105150"/>
          <p14:tracePt t="31746" x="3695700" y="3105150"/>
          <p14:tracePt t="31765" x="3403600" y="3105150"/>
          <p14:tracePt t="31780" x="3206750" y="3105150"/>
          <p14:tracePt t="31797" x="2933700" y="3092450"/>
          <p14:tracePt t="31813" x="2813050" y="3092450"/>
          <p14:tracePt t="31830" x="2755900" y="3092450"/>
          <p14:tracePt t="31845" x="2679700" y="3079750"/>
          <p14:tracePt t="31845" x="2622550" y="3067050"/>
          <p14:tracePt t="31864" x="2508250" y="3060700"/>
          <p14:tracePt t="31880" x="2432050" y="3060700"/>
          <p14:tracePt t="31896" x="2381250" y="3060700"/>
          <p14:tracePt t="31913" x="2343150" y="3060700"/>
          <p14:tracePt t="31930" x="2330450" y="3060700"/>
          <p14:tracePt t="31946" x="2317750" y="3060700"/>
          <p14:tracePt t="31963" x="2260600" y="3060700"/>
          <p14:tracePt t="31980" x="2184400" y="3086100"/>
          <p14:tracePt t="31996" x="2133600" y="3105150"/>
          <p14:tracePt t="32013" x="2089150" y="3117850"/>
          <p14:tracePt t="32013" x="2063750" y="3124200"/>
          <p14:tracePt t="32030" x="2025650" y="3130550"/>
          <p14:tracePt t="32046" x="1962150" y="3143250"/>
          <p14:tracePt t="32063" x="1898650" y="3149600"/>
          <p14:tracePt t="32063" x="1854200" y="3162300"/>
          <p14:tracePt t="32081" x="1739900" y="3194050"/>
          <p14:tracePt t="32096" x="1638300" y="3251200"/>
          <p14:tracePt t="32113" x="1536700" y="3282950"/>
          <p14:tracePt t="32113" x="1479550" y="3308350"/>
          <p14:tracePt t="32131" x="1384300" y="3346450"/>
          <p14:tracePt t="32146" x="1333500" y="3365500"/>
          <p14:tracePt t="32163" x="1314450" y="3378200"/>
          <p14:tracePt t="32179" x="1295400" y="3390900"/>
          <p14:tracePt t="32196" x="1282700" y="3390900"/>
          <p14:tracePt t="32212" x="1301750" y="3390900"/>
          <p14:tracePt t="32252" x="1365250" y="3365500"/>
          <p14:tracePt t="32260" x="1454150" y="3340100"/>
          <p14:tracePt t="32267" x="1549400" y="3314700"/>
          <p14:tracePt t="32278" x="1854200" y="3251200"/>
          <p14:tracePt t="32278" x="1949450" y="3232150"/>
          <p14:tracePt t="32296" x="2101850" y="3219450"/>
          <p14:tracePt t="32312" x="2216150" y="3219450"/>
          <p14:tracePt t="32329" x="2254250" y="3219450"/>
          <p14:tracePt t="32345" x="2305050" y="3219450"/>
          <p14:tracePt t="32363" x="2343150" y="3219450"/>
          <p14:tracePt t="32379" x="2374900" y="3219450"/>
          <p14:tracePt t="32396" x="2432050" y="3219450"/>
          <p14:tracePt t="32412" x="2476500" y="3219450"/>
          <p14:tracePt t="32429" x="2495550" y="3219450"/>
          <p14:tracePt t="32445" x="2514600" y="3219450"/>
          <p14:tracePt t="32463" x="2520950" y="3219450"/>
          <p14:tracePt t="32479" x="2533650" y="3219450"/>
          <p14:tracePt t="32496" x="2571750" y="3225800"/>
          <p14:tracePt t="32514" x="2597150" y="3238500"/>
          <p14:tracePt t="32529" x="2622550" y="3244850"/>
          <p14:tracePt t="32547" x="2641600" y="3270250"/>
          <p14:tracePt t="32564" x="2647950" y="3270250"/>
          <p14:tracePt t="32580" x="2660650" y="3270250"/>
          <p14:tracePt t="32597" x="2667000" y="3276600"/>
          <p14:tracePt t="32597" x="2679700" y="3282950"/>
          <p14:tracePt t="32614" x="2692400" y="3282950"/>
          <p14:tracePt t="32629" x="2717800" y="3282950"/>
          <p14:tracePt t="32645" x="2724150" y="3282950"/>
          <p14:tracePt t="32661" x="2736850" y="3282950"/>
          <p14:tracePt t="32679" x="2755900" y="3282950"/>
          <p14:tracePt t="32714" x="2762250" y="3282950"/>
          <p14:tracePt t="32722" x="2768600" y="3282950"/>
          <p14:tracePt t="32730" x="2787650" y="3282950"/>
          <p14:tracePt t="32746" x="2806700" y="3282950"/>
          <p14:tracePt t="32763" x="2813050" y="3282950"/>
          <p14:tracePt t="32780" x="2819400" y="3282950"/>
          <p14:tracePt t="32807" x="2921000" y="3263900"/>
          <p14:tracePt t="33017" x="3022600" y="3232150"/>
          <p14:tracePt t="33025" x="3117850" y="3213100"/>
          <p14:tracePt t="33033" x="3416300" y="3168650"/>
          <p14:tracePt t="33048" x="3619500" y="3143250"/>
          <p14:tracePt t="33062" x="3822700" y="3130550"/>
          <p14:tracePt t="33079" x="4051300" y="3130550"/>
          <p14:tracePt t="33097" x="4191000" y="3130550"/>
          <p14:tracePt t="33112" x="4330700" y="3136900"/>
          <p14:tracePt t="33129" x="4425950" y="3149600"/>
          <p14:tracePt t="33146" x="4489450" y="3155950"/>
          <p14:tracePt t="33163" x="4495800" y="3155950"/>
          <p14:tracePt t="33180" x="4502150" y="3155950"/>
          <p14:tracePt t="33194" x="4502150" y="3162300"/>
          <p14:tracePt t="33225" x="4508500" y="3162300"/>
          <p14:tracePt t="33283" x="4514850" y="3162300"/>
          <p14:tracePt t="33291" x="4514850" y="3168650"/>
          <p14:tracePt t="33298" x="4521200" y="3175000"/>
          <p14:tracePt t="33312" x="4559300" y="3187700"/>
          <p14:tracePt t="33329" x="4565650" y="3187700"/>
          <p14:tracePt t="33345" x="4578350" y="3187700"/>
          <p14:tracePt t="33363" x="4584700" y="3187700"/>
          <p14:tracePt t="33379" x="4584700" y="3200400"/>
          <p14:tracePt t="33464" x="4584700" y="3206750"/>
          <p14:tracePt t="33486" x="4584700" y="3213100"/>
          <p14:tracePt t="33494" x="4584700" y="3219450"/>
          <p14:tracePt t="33500" x="4584700" y="3225800"/>
          <p14:tracePt t="33515" x="4584700" y="3232150"/>
          <p14:tracePt t="33531" x="4584700" y="3251200"/>
          <p14:tracePt t="33546" x="4584700" y="3257550"/>
          <p14:tracePt t="33564" x="4584700" y="3270250"/>
          <p14:tracePt t="33579" x="4584700" y="3282950"/>
          <p14:tracePt t="33596" x="4584700" y="3295650"/>
          <p14:tracePt t="33613" x="4584700" y="3302000"/>
          <p14:tracePt t="33629" x="4584700" y="3314700"/>
          <p14:tracePt t="33645" x="4578350" y="3314700"/>
          <p14:tracePt t="33709" x="4572000" y="3314700"/>
          <p14:tracePt t="33716" x="4565650" y="3314700"/>
          <p14:tracePt t="33729" x="4394200" y="3251200"/>
          <p14:tracePt t="33746" x="4241800" y="3225800"/>
          <p14:tracePt t="33763" x="4121150" y="3206750"/>
          <p14:tracePt t="33780" x="4032250" y="3206750"/>
          <p14:tracePt t="33798" x="4013200" y="3206750"/>
          <p14:tracePt t="33812" x="3981450" y="3206750"/>
          <p14:tracePt t="33828" x="3943350" y="3187700"/>
          <p14:tracePt t="33828" x="3917950" y="3181350"/>
          <p14:tracePt t="33846" x="3886200" y="3175000"/>
          <p14:tracePt t="33862" x="3860800" y="3175000"/>
          <p14:tracePt t="33878" x="3854450" y="3175000"/>
          <p14:tracePt t="33894" x="3829050" y="3162300"/>
          <p14:tracePt t="33912" x="3797300" y="3162300"/>
          <p14:tracePt t="33928" x="3784600" y="3162300"/>
          <p14:tracePt t="33945" x="3765550" y="3162300"/>
          <p14:tracePt t="33962" x="3759200" y="3162300"/>
          <p14:tracePt t="33978" x="3752850" y="3162300"/>
          <p14:tracePt t="33994" x="3670300" y="3162300"/>
          <p14:tracePt t="34177" x="3587750" y="3162300"/>
          <p14:tracePt t="34184" x="3473450" y="3162300"/>
          <p14:tracePt t="34196" x="3333750" y="3162300"/>
          <p14:tracePt t="34211" x="3251200" y="3143250"/>
          <p14:tracePt t="34211" x="3219450" y="3136900"/>
          <p14:tracePt t="34228" x="3181350" y="3136900"/>
          <p14:tracePt t="34244" x="3124200" y="3136900"/>
          <p14:tracePt t="34261" x="3003550" y="3136900"/>
          <p14:tracePt t="34261" x="2940050" y="3136900"/>
          <p14:tracePt t="34278" x="2832100" y="3149600"/>
          <p14:tracePt t="34297" x="2730500" y="3175000"/>
          <p14:tracePt t="34312" x="2628900" y="3206750"/>
          <p14:tracePt t="34312" x="2565400" y="3232150"/>
          <p14:tracePt t="34329" x="2451100" y="3270250"/>
          <p14:tracePt t="34345" x="2336800" y="3333750"/>
          <p14:tracePt t="34362" x="2159000" y="3416300"/>
          <p14:tracePt t="34362" x="2095500" y="3448050"/>
          <p14:tracePt t="34380" x="2000250" y="3505200"/>
          <p14:tracePt t="34395" x="1962150" y="3524250"/>
          <p14:tracePt t="34412" x="1943100" y="3530600"/>
          <p14:tracePt t="34428" x="1924050" y="3549650"/>
          <p14:tracePt t="34446" x="1898650" y="3568700"/>
          <p14:tracePt t="34462" x="1866900" y="3581400"/>
          <p14:tracePt t="34478" x="1847850" y="3600450"/>
          <p14:tracePt t="34496" x="1841500" y="3606800"/>
          <p14:tracePt t="34512" x="1828800" y="3606800"/>
          <p14:tracePt t="34528" x="1816100" y="3606800"/>
          <p14:tracePt t="34545" x="1816100" y="3600450"/>
          <p14:tracePt t="34661" x="1816100" y="3594100"/>
          <p14:tracePt t="34675" x="1816100" y="3587750"/>
          <p14:tracePt t="34689" x="1822450" y="3581400"/>
          <p14:tracePt t="34697" x="1866900" y="3562350"/>
          <p14:tracePt t="34727" x="1930400" y="3543300"/>
          <p14:tracePt t="34733" x="2000250" y="3517900"/>
          <p14:tracePt t="34746" x="2133600" y="3492500"/>
          <p14:tracePt t="34764" x="2171700" y="3492500"/>
          <p14:tracePt t="34780" x="2190750" y="3492500"/>
          <p14:tracePt t="34799" x="2203450" y="3492500"/>
          <p14:tracePt t="34813" x="2209800" y="3492500"/>
          <p14:tracePt t="34829" x="2228850" y="3492500"/>
          <p14:tracePt t="34844" x="2260600" y="3492500"/>
          <p14:tracePt t="34861" x="2349500" y="3492500"/>
          <p14:tracePt t="34878" x="2393950" y="3492500"/>
          <p14:tracePt t="34894" x="2438400" y="3492500"/>
          <p14:tracePt t="34911" x="2495550" y="3486150"/>
          <p14:tracePt t="34928" x="2533650" y="3479800"/>
          <p14:tracePt t="34944" x="2628900" y="3460750"/>
          <p14:tracePt t="34961" x="2749550" y="3441700"/>
          <p14:tracePt t="34961" x="2813050" y="3441700"/>
          <p14:tracePt t="34978" x="2921000" y="3429000"/>
          <p14:tracePt t="34994" x="3117850" y="3429000"/>
          <p14:tracePt t="35011" x="3308350" y="3429000"/>
          <p14:tracePt t="35011" x="3441700" y="3435350"/>
          <p14:tracePt t="35029" x="3771900" y="3492500"/>
          <p14:tracePt t="35044" x="4000500" y="3524250"/>
          <p14:tracePt t="35061" x="4191000" y="3543300"/>
          <p14:tracePt t="35061" x="4254500" y="3543300"/>
          <p14:tracePt t="35079" x="4318000" y="3543300"/>
          <p14:tracePt t="35094" x="4356100" y="3543300"/>
          <p14:tracePt t="35111" x="4375150" y="3543300"/>
          <p14:tracePt t="35128" x="4387850" y="3543300"/>
          <p14:tracePt t="35144" x="4387850" y="3536950"/>
          <p14:tracePt t="35255" x="4394200" y="3530600"/>
          <p14:tracePt t="35302" x="4413250" y="3524250"/>
          <p14:tracePt t="35310" x="4432300" y="3511550"/>
          <p14:tracePt t="35317" x="4445000" y="3498850"/>
          <p14:tracePt t="35328" x="4521200" y="3467100"/>
          <p14:tracePt t="35348" x="4546600" y="3454400"/>
          <p14:tracePt t="35362" x="4565650" y="3454400"/>
          <p14:tracePt t="35379" x="4572000" y="3454400"/>
          <p14:tracePt t="35396" x="4603750" y="3448050"/>
          <p14:tracePt t="35413" x="4616450" y="3448050"/>
          <p14:tracePt t="35429" x="4603750" y="3448050"/>
          <p14:tracePt t="35849" x="4521200" y="3448050"/>
          <p14:tracePt t="35856" x="4438650" y="3454400"/>
          <p14:tracePt t="35864" x="4381500" y="3454400"/>
          <p14:tracePt t="35877" x="4140200" y="3486150"/>
          <p14:tracePt t="35894" x="4089400" y="3498850"/>
          <p14:tracePt t="35912" x="3854450" y="3536950"/>
          <p14:tracePt t="35928" x="3733800" y="3549650"/>
          <p14:tracePt t="35945" x="3549650" y="3587750"/>
          <p14:tracePt t="35961" x="3441700" y="3606800"/>
          <p14:tracePt t="35978" x="3282950" y="3644900"/>
          <p14:tracePt t="35996" x="3124200" y="3676650"/>
          <p14:tracePt t="36011" x="3035300" y="3676650"/>
          <p14:tracePt t="36029" x="2895600" y="3708400"/>
          <p14:tracePt t="36029" x="2832100" y="3721100"/>
          <p14:tracePt t="36046" x="2616200" y="3746500"/>
          <p14:tracePt t="36061" x="2489200" y="3759200"/>
          <p14:tracePt t="36078" x="2413000" y="3759200"/>
          <p14:tracePt t="36094" x="2311400" y="3759200"/>
          <p14:tracePt t="36111" x="2235200" y="3746500"/>
          <p14:tracePt t="36127" x="2171700" y="3727450"/>
          <p14:tracePt t="36144" x="2114550" y="3708400"/>
          <p14:tracePt t="36161" x="2082800" y="3702050"/>
          <p14:tracePt t="36177" x="2057400" y="3702050"/>
          <p14:tracePt t="36194" x="2032000" y="3689350"/>
          <p14:tracePt t="36211" x="2006600" y="3683000"/>
          <p14:tracePt t="36227" x="1981200" y="3663950"/>
          <p14:tracePt t="36243" x="1962150" y="3663950"/>
          <p14:tracePt t="36260" x="1924050" y="3644900"/>
          <p14:tracePt t="36277" x="1911350" y="3638550"/>
          <p14:tracePt t="36293" x="1898650" y="3638550"/>
          <p14:tracePt t="36310" x="1879600" y="3638550"/>
          <p14:tracePt t="36326" x="1873250" y="3638550"/>
          <p14:tracePt t="36343" x="1854200" y="3638550"/>
          <p14:tracePt t="36360" x="1841500" y="3638550"/>
          <p14:tracePt t="36376" x="1828800" y="3638550"/>
          <p14:tracePt t="36394" x="1822450" y="3638550"/>
          <p14:tracePt t="36411" x="1803400" y="3638550"/>
          <p14:tracePt t="36428" x="1771650" y="3638550"/>
          <p14:tracePt t="36444" x="1752600" y="3644900"/>
          <p14:tracePt t="36461" x="1727200" y="3644900"/>
          <p14:tracePt t="36461" x="1714500" y="3651250"/>
          <p14:tracePt t="36479" x="1701800" y="3651250"/>
          <p14:tracePt t="36494" x="1689100" y="3651250"/>
          <p14:tracePt t="36511" x="1676400" y="3651250"/>
          <p14:tracePt t="36528" x="1663700" y="3651250"/>
          <p14:tracePt t="36544" x="1663700" y="3657600"/>
          <p14:tracePt t="36593" x="1670050" y="3657600"/>
          <p14:tracePt t="36650" x="1689100" y="3657600"/>
          <p14:tracePt t="36671" x="1695450" y="3657600"/>
          <p14:tracePt t="36685" x="1708150" y="3657600"/>
          <p14:tracePt t="36694" x="1727200" y="3651250"/>
          <p14:tracePt t="36700" x="1746250" y="3651250"/>
          <p14:tracePt t="36710" x="1809750" y="3651250"/>
          <p14:tracePt t="36727" x="1866900" y="3651250"/>
          <p14:tracePt t="36727" x="1885950" y="3651250"/>
          <p14:tracePt t="36744" x="1905000" y="3651250"/>
          <p14:tracePt t="36760" x="1911350" y="3651250"/>
          <p14:tracePt t="36776" x="1924050" y="3651250"/>
          <p14:tracePt t="36793" x="1955800" y="3663950"/>
          <p14:tracePt t="36810" x="2000250" y="3676650"/>
          <p14:tracePt t="36827" x="2025650" y="3689350"/>
          <p14:tracePt t="36843" x="2070100" y="3695700"/>
          <p14:tracePt t="36861" x="2076450" y="3702050"/>
          <p14:tracePt t="36876" x="2089150" y="3702050"/>
          <p14:tracePt t="36893" x="2127250" y="3721100"/>
          <p14:tracePt t="36910" x="2190750" y="3740150"/>
          <p14:tracePt t="36927" x="2266950" y="3746500"/>
          <p14:tracePt t="36943" x="2324100" y="3752850"/>
          <p14:tracePt t="36943" x="2349500" y="3752850"/>
          <p14:tracePt t="36960" x="2374900" y="3759200"/>
          <p14:tracePt t="36977" x="2381250" y="3759200"/>
          <p14:tracePt t="36993" x="2400300" y="3759200"/>
          <p14:tracePt t="37010" x="2419350" y="3759200"/>
          <p14:tracePt t="37027" x="2470150" y="3759200"/>
          <p14:tracePt t="37043" x="2514600" y="3759200"/>
          <p14:tracePt t="37060" x="2571750" y="3759200"/>
          <p14:tracePt t="37077" x="2597150" y="3759200"/>
          <p14:tracePt t="37093" x="2635250" y="3759200"/>
          <p14:tracePt t="37110" x="2705100" y="3759200"/>
          <p14:tracePt t="37127" x="2768600" y="3759200"/>
          <p14:tracePt t="37144" x="2825750" y="3752850"/>
          <p14:tracePt t="37144" x="2844800" y="3752850"/>
          <p14:tracePt t="37162" x="2857500" y="3752850"/>
          <p14:tracePt t="37177" x="2870200" y="3752850"/>
          <p14:tracePt t="37195" x="2876550" y="3752850"/>
          <p14:tracePt t="37241" x="2895600" y="3752850"/>
          <p14:tracePt t="37248" x="2914650" y="3752850"/>
          <p14:tracePt t="37259" x="2940050" y="3752850"/>
          <p14:tracePt t="37259" x="2946400" y="3752850"/>
          <p14:tracePt t="37277" x="2959100" y="3752850"/>
          <p14:tracePt t="37293" x="2965450" y="3752850"/>
          <p14:tracePt t="37309" x="2959100" y="3752850"/>
          <p14:tracePt t="37393" x="2952750" y="3752850"/>
          <p14:tracePt t="37400" x="2946400" y="3752850"/>
          <p14:tracePt t="37411" x="2908300" y="3733800"/>
          <p14:tracePt t="37411" x="2889250" y="3727450"/>
          <p14:tracePt t="37430" x="2813050" y="3702050"/>
          <p14:tracePt t="37445" x="2749550" y="3689350"/>
          <p14:tracePt t="37461" x="2679700" y="3683000"/>
          <p14:tracePt t="37461" x="2635250" y="3683000"/>
          <p14:tracePt t="37480" x="2546350" y="3676650"/>
          <p14:tracePt t="37496" x="2470150" y="3676650"/>
          <p14:tracePt t="37512" x="2400300" y="3676650"/>
          <p14:tracePt t="37528" x="2286000" y="3676650"/>
          <p14:tracePt t="37546" x="2209800" y="3676650"/>
          <p14:tracePt t="37561" x="2178050" y="3676650"/>
          <p14:tracePt t="37579" x="2133600" y="3676650"/>
          <p14:tracePt t="37597" x="2127250" y="3676650"/>
          <p14:tracePt t="37611" x="2114550" y="3676650"/>
          <p14:tracePt t="37630" x="2101850" y="3676650"/>
          <p14:tracePt t="37647" x="2247900" y="3689350"/>
          <p14:tracePt t="37860" x="2305050" y="3695700"/>
          <p14:tracePt t="37868" x="2349500" y="3702050"/>
          <p14:tracePt t="37877" x="2387600" y="3702050"/>
          <p14:tracePt t="37894" x="2400300" y="3702050"/>
          <p14:tracePt t="37910" x="2413000" y="3708400"/>
          <p14:tracePt t="37927" x="2438400" y="3708400"/>
          <p14:tracePt t="37943" x="2470150" y="3708400"/>
          <p14:tracePt t="37960" x="2501900" y="3708400"/>
          <p14:tracePt t="37977" x="2508250" y="3708400"/>
          <p14:tracePt t="37993" x="2514600" y="3708400"/>
          <p14:tracePt t="38010" x="2520950" y="3708400"/>
          <p14:tracePt t="38028" x="2533650" y="3708400"/>
          <p14:tracePt t="38048" x="2584450" y="3695700"/>
          <p14:tracePt t="38059" x="2686050" y="3663950"/>
          <p14:tracePt t="38059" x="2743200" y="3644900"/>
          <p14:tracePt t="38078" x="2832100" y="3619500"/>
          <p14:tracePt t="38093" x="2971800" y="3606800"/>
          <p14:tracePt t="38110" x="3105150" y="3581400"/>
          <p14:tracePt t="38127" x="3219450" y="3581400"/>
          <p14:tracePt t="38143" x="3359150" y="3562350"/>
          <p14:tracePt t="38161" x="3543300" y="3536950"/>
          <p14:tracePt t="38177" x="3943350" y="3435350"/>
          <p14:tracePt t="38194" x="4108450" y="3371850"/>
          <p14:tracePt t="38211" x="4210050" y="3346450"/>
          <p14:tracePt t="38226" x="4305300" y="3302000"/>
          <p14:tracePt t="38226" x="4356100" y="3295650"/>
          <p14:tracePt t="38243" x="4438650" y="3282950"/>
          <p14:tracePt t="38259" x="4514850" y="3270250"/>
          <p14:tracePt t="38276" x="4584700" y="3263900"/>
          <p14:tracePt t="38292" x="4635500" y="3263900"/>
          <p14:tracePt t="38309" x="4641850" y="3263900"/>
          <p14:tracePt t="38325" x="4648200" y="3263900"/>
          <p14:tracePt t="38342" x="4648200" y="3270250"/>
          <p14:tracePt t="38416" x="4648200" y="3276600"/>
          <p14:tracePt t="38438" x="4648200" y="3282950"/>
          <p14:tracePt t="38445" x="4648200" y="3314700"/>
          <p14:tracePt t="38462" x="4648200" y="3352800"/>
          <p14:tracePt t="38478" x="4635500" y="3390900"/>
          <p14:tracePt t="38478" x="4629150" y="3409950"/>
          <p14:tracePt t="38497" x="4616450" y="3435350"/>
          <p14:tracePt t="38512" x="4616450" y="3454400"/>
          <p14:tracePt t="38527" x="4616450" y="3460750"/>
          <p14:tracePt t="38543" x="4597400" y="3479800"/>
          <p14:tracePt t="38561" x="4591050" y="3498850"/>
          <p14:tracePt t="38577" x="4578350" y="3524250"/>
          <p14:tracePt t="38594" x="4572000" y="3530600"/>
          <p14:tracePt t="38610" x="4572000" y="3543300"/>
          <p14:tracePt t="38628" x="4572000" y="3556000"/>
          <p14:tracePt t="38644" x="4572000" y="3562350"/>
          <p14:tracePt t="38662" x="4572000" y="3575050"/>
          <p14:tracePt t="38719" x="4565650" y="3575050"/>
          <p14:tracePt t="38957" x="4559300" y="3575050"/>
          <p14:tracePt t="38964" x="4552950" y="3575050"/>
          <p14:tracePt t="38979" x="4533900" y="3575050"/>
          <p14:tracePt t="38995" x="4451350" y="3575050"/>
          <p14:tracePt t="39009" x="4419600" y="3575050"/>
          <p14:tracePt t="39026" x="4305300" y="3575050"/>
          <p14:tracePt t="39044" x="4267200" y="3575050"/>
          <p14:tracePt t="39059" x="4222750" y="3587750"/>
          <p14:tracePt t="39076" x="4108450" y="3594100"/>
          <p14:tracePt t="39095" x="4083050" y="3594100"/>
          <p14:tracePt t="39110" x="4038600" y="3606800"/>
          <p14:tracePt t="39126" x="3994150" y="3613150"/>
          <p14:tracePt t="39126" x="3981450" y="3613150"/>
          <p14:tracePt t="39145" x="3956050" y="3613150"/>
          <p14:tracePt t="39160" x="3943350" y="3613150"/>
          <p14:tracePt t="39176" x="3898900" y="3613150"/>
          <p14:tracePt t="39195" x="3879850" y="3613150"/>
          <p14:tracePt t="39210" x="3867150" y="3613150"/>
          <p14:tracePt t="39228" x="3854450" y="3613150"/>
          <p14:tracePt t="39242" x="3848100" y="3613150"/>
          <p14:tracePt t="39258" x="3848100" y="3619500"/>
          <p14:tracePt t="39360" x="3848100" y="3632200"/>
          <p14:tracePt t="39397" x="3771900" y="3651250"/>
          <p14:tracePt t="39635" x="3683000" y="3676650"/>
          <p14:tracePt t="39653" x="3625850" y="3695700"/>
          <p14:tracePt t="39657" x="3238500" y="3822700"/>
          <p14:tracePt t="39676" x="3009900" y="3886200"/>
          <p14:tracePt t="39693" x="2857500" y="3911600"/>
          <p14:tracePt t="39709" x="2698750" y="3924300"/>
          <p14:tracePt t="39726" x="2463800" y="3924300"/>
          <p14:tracePt t="39743" x="2286000" y="3924300"/>
          <p14:tracePt t="39759" x="2197100" y="3924300"/>
          <p14:tracePt t="39776" x="2133600" y="3911600"/>
          <p14:tracePt t="39793" x="2108200" y="3905250"/>
          <p14:tracePt t="39809" x="2089150" y="3898900"/>
          <p14:tracePt t="39826" x="2057400" y="3886200"/>
          <p14:tracePt t="39826" x="2051050" y="3873500"/>
          <p14:tracePt t="39843" x="2044700" y="3873500"/>
          <p14:tracePt t="39859" x="2032000" y="3873500"/>
          <p14:tracePt t="39876" x="2019300" y="3873500"/>
          <p14:tracePt t="39894" x="1974850" y="3873500"/>
          <p14:tracePt t="39909" x="1905000" y="3873500"/>
          <p14:tracePt t="39925" x="1835150" y="3873500"/>
          <p14:tracePt t="39942" x="1765300" y="3873500"/>
          <p14:tracePt t="39942" x="1720850" y="3873500"/>
          <p14:tracePt t="39959" x="1631950" y="3886200"/>
          <p14:tracePt t="39975" x="1549400" y="3898900"/>
          <p14:tracePt t="39992" x="1460500" y="3917950"/>
          <p14:tracePt t="39992" x="1390650" y="3924300"/>
          <p14:tracePt t="40009" x="1270000" y="3943350"/>
          <p14:tracePt t="40025" x="1200150" y="3943350"/>
          <p14:tracePt t="40042" x="1168400" y="3943350"/>
          <p14:tracePt t="40059" x="1130300" y="3943350"/>
          <p14:tracePt t="40075" x="1123950" y="3943350"/>
          <p14:tracePt t="40092" x="1111250" y="3943350"/>
          <p14:tracePt t="40109" x="1092200" y="3943350"/>
          <p14:tracePt t="40125" x="1092200" y="3930650"/>
          <p14:tracePt t="40211" x="1130300" y="3917950"/>
          <p14:tracePt t="40218" x="1162050" y="3905250"/>
          <p14:tracePt t="40227" x="1276350" y="3879850"/>
          <p14:tracePt t="40242" x="1339850" y="3873500"/>
          <p14:tracePt t="40259" x="1371600" y="3873500"/>
          <p14:tracePt t="40275" x="1390650" y="3873500"/>
          <p14:tracePt t="40292" x="1416050" y="3873500"/>
          <p14:tracePt t="40308" x="1441450" y="3879850"/>
          <p14:tracePt t="40308" x="1460500" y="3892550"/>
          <p14:tracePt t="40326" x="1536700" y="3905250"/>
          <p14:tracePt t="40343" x="1631950" y="3905250"/>
          <p14:tracePt t="40360" x="1695450" y="3905250"/>
          <p14:tracePt t="40360" x="1720850" y="3905250"/>
          <p14:tracePt t="40378" x="1752600" y="3905250"/>
          <p14:tracePt t="40392" x="1797050" y="3905250"/>
          <p14:tracePt t="40409" x="1892300" y="3905250"/>
          <p14:tracePt t="40426" x="2051050" y="3905250"/>
          <p14:tracePt t="40443" x="2190750" y="3905250"/>
          <p14:tracePt t="40459" x="2362200" y="3905250"/>
          <p14:tracePt t="40476" x="2489200" y="3905250"/>
          <p14:tracePt t="40493" x="2565400" y="3905250"/>
          <p14:tracePt t="40509" x="2686050" y="3905250"/>
          <p14:tracePt t="40526" x="2832100" y="3905250"/>
          <p14:tracePt t="40544" x="3206750" y="3841750"/>
          <p14:tracePt t="40559" x="3422650" y="3810000"/>
          <p14:tracePt t="40577" x="3727450" y="3778250"/>
          <p14:tracePt t="40595" x="3835400" y="3778250"/>
          <p14:tracePt t="40611" x="3937000" y="3771900"/>
          <p14:tracePt t="40626" x="4064000" y="3765550"/>
          <p14:tracePt t="40626" x="4114800" y="3759200"/>
          <p14:tracePt t="40644" x="4197350" y="3746500"/>
          <p14:tracePt t="40662" x="4216400" y="3740150"/>
          <p14:tracePt t="40678" x="4292600" y="3727450"/>
          <p14:tracePt t="40693" x="4330700" y="3727450"/>
          <p14:tracePt t="40710" x="4343400" y="3727450"/>
          <p14:tracePt t="40726" x="4349750" y="3727450"/>
          <p14:tracePt t="40754" x="4362450" y="3727450"/>
          <p14:tracePt t="40760" x="4387850" y="3727450"/>
          <p14:tracePt t="40775" x="4432300" y="3727450"/>
          <p14:tracePt t="40793" x="4464050" y="3727450"/>
          <p14:tracePt t="40793" x="4489450" y="3727450"/>
          <p14:tracePt t="40810" x="4514850" y="3733800"/>
          <p14:tracePt t="40826" x="4540250" y="3733800"/>
          <p14:tracePt t="40843" x="4559300" y="3740150"/>
          <p14:tracePt t="40860" x="4565650" y="3746500"/>
          <p14:tracePt t="40876" x="4565650" y="3752850"/>
          <p14:tracePt t="41005" x="4565650" y="3759200"/>
          <p14:tracePt t="41012" x="4565650" y="3765550"/>
          <p14:tracePt t="41040" x="4565650" y="3771900"/>
          <p14:tracePt t="41055" x="4565650" y="3778250"/>
          <p14:tracePt t="41062" x="4565650" y="3784600"/>
          <p14:tracePt t="41079" x="4565650" y="3803650"/>
          <p14:tracePt t="41095" x="4565650" y="3829050"/>
          <p14:tracePt t="41111" x="4565650" y="3841750"/>
          <p14:tracePt t="41129" x="4565650" y="3848100"/>
          <p14:tracePt t="41144" x="4565650" y="3860800"/>
          <p14:tracePt t="41161" x="4565650" y="3867150"/>
          <p14:tracePt t="41161" x="4565650" y="3873500"/>
          <p14:tracePt t="41179" x="4559300" y="3873500"/>
          <p14:tracePt t="41206" x="4552950" y="3873500"/>
          <p14:tracePt t="41213" x="4546600" y="3873500"/>
          <p14:tracePt t="41229" x="4533900" y="3873500"/>
          <p14:tracePt t="41244" x="4495800" y="3873500"/>
          <p14:tracePt t="41260" x="4419600" y="3848100"/>
          <p14:tracePt t="41275" x="4318000" y="3835400"/>
          <p14:tracePt t="41275" x="4298950" y="3829050"/>
          <p14:tracePt t="41293" x="4203700" y="3816350"/>
          <p14:tracePt t="41309" x="4152900" y="3803650"/>
          <p14:tracePt t="41327" x="4121150" y="3784600"/>
          <p14:tracePt t="41327" x="4076700" y="3778250"/>
          <p14:tracePt t="41344" x="4025900" y="3778250"/>
          <p14:tracePt t="41360" x="3987800" y="3778250"/>
          <p14:tracePt t="41376" x="3962400" y="3778250"/>
          <p14:tracePt t="41391" x="3930650" y="3778250"/>
          <p14:tracePt t="41410" x="3917950" y="3778250"/>
          <p14:tracePt t="41425" x="3911600" y="3778250"/>
          <p14:tracePt t="41443" x="3892550" y="3778250"/>
          <p14:tracePt t="41460" x="3860800" y="3784600"/>
          <p14:tracePt t="41704" x="3810000" y="3810000"/>
          <p14:tracePt t="41711" x="3689350" y="3848100"/>
          <p14:tracePt t="41718" x="3632200" y="3860800"/>
          <p14:tracePt t="41726" x="3479800" y="3905250"/>
          <p14:tracePt t="41742" x="3282950" y="3943350"/>
          <p14:tracePt t="41759" x="3124200" y="3956050"/>
          <p14:tracePt t="41759" x="3067050" y="3975100"/>
          <p14:tracePt t="41777" x="2990850" y="3987800"/>
          <p14:tracePt t="41793" x="2889250" y="4000500"/>
          <p14:tracePt t="41809" x="2794000" y="4019550"/>
          <p14:tracePt t="41809" x="2736850" y="4025900"/>
          <p14:tracePt t="41827" x="2635250" y="4051300"/>
          <p14:tracePt t="41843" x="2489200" y="4064000"/>
          <p14:tracePt t="41858" x="2355850" y="4083050"/>
          <p14:tracePt t="41876" x="2235200" y="4095750"/>
          <p14:tracePt t="41894" x="2159000" y="4108450"/>
          <p14:tracePt t="41909" x="2051050" y="4108450"/>
          <p14:tracePt t="41926" x="1911350" y="4108450"/>
          <p14:tracePt t="41943" x="1860550" y="4108450"/>
          <p14:tracePt t="41959" x="1828800" y="4108450"/>
          <p14:tracePt t="41976" x="1778000" y="4102100"/>
          <p14:tracePt t="41993" x="1739900" y="4102100"/>
          <p14:tracePt t="42009" x="1695450" y="4095750"/>
          <p14:tracePt t="42026" x="1638300" y="4089400"/>
          <p14:tracePt t="42026" x="1606550" y="4089400"/>
          <p14:tracePt t="42043" x="1568450" y="4089400"/>
          <p14:tracePt t="42059" x="1524000" y="4089400"/>
          <p14:tracePt t="42075" x="1492250" y="4089400"/>
          <p14:tracePt t="42095" x="1460500" y="4089400"/>
          <p14:tracePt t="42111" x="1428750" y="4089400"/>
          <p14:tracePt t="42126" x="1416050" y="4083050"/>
          <p14:tracePt t="42143" x="1390650" y="4083050"/>
          <p14:tracePt t="42159" x="1377950" y="4083050"/>
          <p14:tracePt t="42175" x="1371600" y="4083050"/>
          <p14:tracePt t="42192" x="1371600" y="4076700"/>
          <p14:tracePt t="42209" x="1371600" y="4070350"/>
          <p14:tracePt t="42225" x="1371600" y="4057650"/>
          <p14:tracePt t="42242" x="1371600" y="4051300"/>
          <p14:tracePt t="42259" x="1371600" y="4038600"/>
          <p14:tracePt t="42275" x="1377950" y="4032250"/>
          <p14:tracePt t="42291" x="1397000" y="4025900"/>
          <p14:tracePt t="42308" x="1416050" y="4013200"/>
          <p14:tracePt t="42325" x="1428750" y="4013200"/>
          <p14:tracePt t="42342" x="1447800" y="4013200"/>
          <p14:tracePt t="42342" x="1466850" y="4013200"/>
          <p14:tracePt t="42360" x="1530350" y="4013200"/>
          <p14:tracePt t="42375" x="1638300" y="4013200"/>
          <p14:tracePt t="42392" x="1708150" y="4013200"/>
          <p14:tracePt t="42408" x="1739900" y="4013200"/>
          <p14:tracePt t="42425" x="1746250" y="4013200"/>
          <p14:tracePt t="42441" x="1752600" y="4013200"/>
          <p14:tracePt t="42458" x="1765300" y="4019550"/>
          <p14:tracePt t="42458" x="1784350" y="4025900"/>
          <p14:tracePt t="42476" x="1803400" y="4032250"/>
          <p14:tracePt t="42492" x="1828800" y="4032250"/>
          <p14:tracePt t="42508" x="1854200" y="4044950"/>
          <p14:tracePt t="42508" x="1860550" y="4051300"/>
          <p14:tracePt t="42525" x="1873250" y="4051300"/>
          <p14:tracePt t="42542" x="1898650" y="4057650"/>
          <p14:tracePt t="42558" x="1943100" y="4076700"/>
          <p14:tracePt t="42575" x="1987550" y="4076700"/>
          <p14:tracePt t="42591" x="2025650" y="4089400"/>
          <p14:tracePt t="42608" x="2051050" y="4089400"/>
          <p14:tracePt t="42625" x="2082800" y="4095750"/>
          <p14:tracePt t="42641" x="2101850" y="4095750"/>
          <p14:tracePt t="42658" x="2133600" y="4095750"/>
          <p14:tracePt t="42675" x="2222500" y="4108450"/>
          <p14:tracePt t="42692" x="2311400" y="4114800"/>
          <p14:tracePt t="42708" x="2355850" y="4114800"/>
          <p14:tracePt t="42725" x="2400300" y="4114800"/>
          <p14:tracePt t="42742" x="2438400" y="4114800"/>
          <p14:tracePt t="42759" x="2444750" y="4114800"/>
          <p14:tracePt t="42775" x="2457450" y="4114800"/>
          <p14:tracePt t="42793" x="2508250" y="4114800"/>
          <p14:tracePt t="42809" x="2552700" y="4114800"/>
          <p14:tracePt t="42826" x="2571750" y="4114800"/>
          <p14:tracePt t="42843" x="2584450" y="4114800"/>
          <p14:tracePt t="42860" x="2590800" y="4114800"/>
          <p14:tracePt t="42879" x="2616200" y="4108450"/>
          <p14:tracePt t="42907" x="2635250" y="4102100"/>
          <p14:tracePt t="42914" x="2654300" y="4095750"/>
          <p14:tracePt t="42925" x="2679700" y="4089400"/>
          <p14:tracePt t="42942" x="2692400" y="4089400"/>
          <p14:tracePt t="42959" x="2698750" y="4089400"/>
          <p14:tracePt t="42974" x="2711450" y="4089400"/>
          <p14:tracePt t="43015" x="2724150" y="4083050"/>
          <p14:tracePt t="43023" x="2730500" y="4083050"/>
          <p14:tracePt t="43030" x="2768600" y="4070350"/>
          <p14:tracePt t="43043" x="2800350" y="4070350"/>
          <p14:tracePt t="43061" x="2813050" y="4070350"/>
          <p14:tracePt t="43076" x="2819400" y="4070350"/>
          <p14:tracePt t="43127" x="2819400" y="4076700"/>
          <p14:tracePt t="43132" x="2889250" y="4076700"/>
          <p14:tracePt t="43318" x="2952750" y="4070350"/>
          <p14:tracePt t="43325" x="3009900" y="4057650"/>
          <p14:tracePt t="43336" x="3054350" y="4051300"/>
          <p14:tracePt t="43342" x="3181350" y="4032250"/>
          <p14:tracePt t="43360" x="3302000" y="4019550"/>
          <p14:tracePt t="43360" x="3352800" y="4006850"/>
          <p14:tracePt t="43378" x="3454400" y="3994150"/>
          <p14:tracePt t="43394" x="3625850" y="3949700"/>
          <p14:tracePt t="43410" x="3765550" y="3937000"/>
          <p14:tracePt t="43425" x="3943350" y="3892550"/>
          <p14:tracePt t="43442" x="4070350" y="3879850"/>
          <p14:tracePt t="43458" x="4159250" y="3867150"/>
          <p14:tracePt t="43475" x="4248150" y="3867150"/>
          <p14:tracePt t="43492" x="4318000" y="3867150"/>
          <p14:tracePt t="43509" x="4419600" y="3867150"/>
          <p14:tracePt t="43526" x="4533900" y="3867150"/>
          <p14:tracePt t="43543" x="4572000" y="3867150"/>
          <p14:tracePt t="43559" x="4603750" y="3867150"/>
          <p14:tracePt t="43576" x="4629150" y="3867150"/>
          <p14:tracePt t="43593" x="4648200" y="3873500"/>
          <p14:tracePt t="43609" x="4679950" y="3879850"/>
          <p14:tracePt t="43626" x="4699000" y="3898900"/>
          <p14:tracePt t="43626" x="4705350" y="3898900"/>
          <p14:tracePt t="43644" x="4718050" y="3898900"/>
          <p14:tracePt t="43659" x="4718050" y="3905250"/>
          <p14:tracePt t="43708" x="4718050" y="3911600"/>
          <p14:tracePt t="43722" x="4718050" y="3917950"/>
          <p14:tracePt t="43736" x="4718050" y="3924300"/>
          <p14:tracePt t="43745" x="4718050" y="3930650"/>
          <p14:tracePt t="43758" x="4705350" y="3949700"/>
          <p14:tracePt t="43775" x="4692650" y="3956050"/>
          <p14:tracePt t="43792" x="4679950" y="3968750"/>
          <p14:tracePt t="43809" x="4679950" y="3975100"/>
          <p14:tracePt t="43825" x="4660900" y="3975100"/>
          <p14:tracePt t="43842" x="4648200" y="3975100"/>
          <p14:tracePt t="43860" x="4641850" y="3975100"/>
          <p14:tracePt t="43875" x="4629150" y="3975100"/>
          <p14:tracePt t="43892" x="4610100" y="3975100"/>
          <p14:tracePt t="43909" x="4597400" y="3975100"/>
          <p14:tracePt t="43925" x="4578350" y="3975100"/>
          <p14:tracePt t="43942" x="4552950" y="3975100"/>
          <p14:tracePt t="43958" x="4540250" y="3975100"/>
          <p14:tracePt t="43975" x="4527550" y="3975100"/>
          <p14:tracePt t="43992" x="4514850" y="3975100"/>
          <p14:tracePt t="44008" x="4508500" y="3975100"/>
          <p14:tracePt t="44025" x="4508500" y="3981450"/>
          <p14:tracePt t="44119" x="4508500" y="3987800"/>
          <p14:tracePt t="44147" x="4464050" y="3987800"/>
          <p14:tracePt t="44593" x="4445000" y="3987800"/>
          <p14:tracePt t="44600" x="4375150" y="3981450"/>
          <p14:tracePt t="44608" x="4286250" y="3981450"/>
          <p14:tracePt t="44624" x="4184650" y="3981450"/>
          <p14:tracePt t="44641" x="4127500" y="3981450"/>
          <p14:tracePt t="44657" x="4038600" y="3981450"/>
          <p14:tracePt t="44674" x="4006850" y="3981450"/>
          <p14:tracePt t="44691" x="3987800" y="3981450"/>
          <p14:tracePt t="44708" x="3981450" y="3981450"/>
          <p14:tracePt t="44724" x="3968750" y="3981450"/>
          <p14:tracePt t="44741" x="3956050" y="3981450"/>
          <p14:tracePt t="44757" x="3943350" y="3981450"/>
          <p14:tracePt t="44774" x="3937000" y="3981450"/>
          <p14:tracePt t="44846" x="3930650" y="3981450"/>
          <p14:tracePt t="44853" x="3924300" y="3981450"/>
          <p14:tracePt t="44860" x="3917950" y="3981450"/>
          <p14:tracePt t="44873" x="3905250" y="3981450"/>
          <p14:tracePt t="44891" x="3892550" y="3981450"/>
          <p14:tracePt t="44908" x="3886200" y="3981450"/>
          <p14:tracePt t="44926" x="3867150" y="3981450"/>
          <p14:tracePt t="44943" x="3867150" y="3987800"/>
          <p14:tracePt t="44997" x="3867150" y="3994150"/>
          <p14:tracePt t="45005" x="3867150" y="4000500"/>
          <p14:tracePt t="45012" x="3867150" y="4013200"/>
          <p14:tracePt t="45040" x="3873500" y="4019550"/>
          <p14:tracePt t="45057" x="3873500" y="4025900"/>
          <p14:tracePt t="45077" x="3873500" y="4032250"/>
          <p14:tracePt t="45090" x="3873500" y="4044950"/>
          <p14:tracePt t="45107" x="3873500" y="4057650"/>
          <p14:tracePt t="45124" x="3873500" y="4064000"/>
          <p14:tracePt t="45139" x="3873500" y="4083050"/>
          <p14:tracePt t="45157" x="3867150" y="4089400"/>
          <p14:tracePt t="45173" x="3829050" y="4121150"/>
          <p14:tracePt t="45191" x="3702050" y="4159250"/>
          <p14:tracePt t="45208" x="3594100" y="4191000"/>
          <p14:tracePt t="45224" x="3403600" y="4216400"/>
          <p14:tracePt t="45241" x="3257550" y="4229100"/>
          <p14:tracePt t="45241" x="3187700" y="4241800"/>
          <p14:tracePt t="45258" x="3073400" y="4248150"/>
          <p14:tracePt t="45274" x="2901950" y="4267200"/>
          <p14:tracePt t="45291" x="2762250" y="4279900"/>
          <p14:tracePt t="45291" x="2686050" y="4292600"/>
          <p14:tracePt t="45309" x="2508250" y="4298950"/>
          <p14:tracePt t="45324" x="2368550" y="4318000"/>
          <p14:tracePt t="45340" x="2247900" y="4318000"/>
          <p14:tracePt t="45340" x="2178050" y="4318000"/>
          <p14:tracePt t="45359" x="2006600" y="4318000"/>
          <p14:tracePt t="45374" x="1911350" y="4318000"/>
          <p14:tracePt t="45390" x="1822450" y="4311650"/>
          <p14:tracePt t="45408" x="1727200" y="4298950"/>
          <p14:tracePt t="45424" x="1695450" y="4286250"/>
          <p14:tracePt t="45441" x="1657350" y="4279900"/>
          <p14:tracePt t="45458" x="1612900" y="4267200"/>
          <p14:tracePt t="45474" x="1593850" y="4267200"/>
          <p14:tracePt t="45490" x="1587500" y="4260850"/>
          <p14:tracePt t="45507" x="1574800" y="4260850"/>
          <p14:tracePt t="45524" x="1562100" y="4260850"/>
          <p14:tracePt t="45541" x="1555750" y="4260850"/>
          <p14:tracePt t="45559" x="1555750" y="4254500"/>
          <p14:tracePt t="45631" x="1555750" y="4248150"/>
          <p14:tracePt t="45646" x="1562100" y="4241800"/>
          <p14:tracePt t="45653" x="1568450" y="4235450"/>
          <p14:tracePt t="45660" x="1587500" y="4229100"/>
          <p14:tracePt t="45673" x="1612900" y="4222750"/>
          <p14:tracePt t="45691" x="1631950" y="4222750"/>
          <p14:tracePt t="45707" x="1651000" y="4222750"/>
          <p14:tracePt t="45724" x="1689100" y="4222750"/>
          <p14:tracePt t="45741" x="1701800" y="4229100"/>
          <p14:tracePt t="45756" x="1752600" y="4241800"/>
          <p14:tracePt t="45774" x="1765300" y="4248150"/>
          <p14:tracePt t="45774" x="1771650" y="4254500"/>
          <p14:tracePt t="45791" x="1778000" y="4254500"/>
          <p14:tracePt t="45807" x="1784350" y="4254500"/>
          <p14:tracePt t="45826" x="1790700" y="4254500"/>
          <p14:tracePt t="45840" x="1835150" y="4267200"/>
          <p14:tracePt t="45857" x="1905000" y="4267200"/>
          <p14:tracePt t="45874" x="1943100" y="4267200"/>
          <p14:tracePt t="45890" x="1993900" y="4273550"/>
          <p14:tracePt t="45907" x="2019300" y="4279900"/>
          <p14:tracePt t="45924" x="2051050" y="4279900"/>
          <p14:tracePt t="45940" x="2152650" y="4279900"/>
          <p14:tracePt t="45957" x="2311400" y="4292600"/>
          <p14:tracePt t="45974" x="2501900" y="4292600"/>
          <p14:tracePt t="45990" x="2794000" y="4286250"/>
          <p14:tracePt t="45990" x="2914650" y="4267200"/>
          <p14:tracePt t="46007" x="3238500" y="4267200"/>
          <p14:tracePt t="46024" x="3441700" y="4254500"/>
          <p14:tracePt t="46040" x="3683000" y="4241800"/>
          <p14:tracePt t="46040" x="3778250" y="4235450"/>
          <p14:tracePt t="46057" x="3917950" y="4235450"/>
          <p14:tracePt t="46073" x="4076700" y="4235450"/>
          <p14:tracePt t="46090" x="4184650" y="4235450"/>
          <p14:tracePt t="46107" x="4235450" y="4235450"/>
          <p14:tracePt t="46123" x="4248150" y="4235450"/>
          <p14:tracePt t="46140" x="4254500" y="4235450"/>
          <p14:tracePt t="46157" x="4267200" y="4235450"/>
          <p14:tracePt t="46176" x="4279900" y="4235450"/>
          <p14:tracePt t="46191" x="4305300" y="4235450"/>
          <p14:tracePt t="46207" x="4356100" y="4235450"/>
          <p14:tracePt t="46225" x="4375150" y="4235450"/>
          <p14:tracePt t="46241" x="4394200" y="4235450"/>
          <p14:tracePt t="46258" x="4400550" y="4235450"/>
          <p14:tracePt t="46274" x="4438650" y="4229100"/>
          <p14:tracePt t="46291" x="4445000" y="4229100"/>
          <p14:tracePt t="46306" x="4451350" y="4229100"/>
          <p14:tracePt t="46323" x="4457700" y="4229100"/>
          <p14:tracePt t="46396" x="4464050" y="4229100"/>
          <p14:tracePt t="46432" x="4470400" y="4229100"/>
          <p14:tracePt t="46439" x="4476750" y="4229100"/>
          <p14:tracePt t="46446" x="4483100" y="4229100"/>
          <p14:tracePt t="46457" x="4495800" y="4229100"/>
          <p14:tracePt t="46474" x="4508500" y="4229100"/>
          <p14:tracePt t="46491" x="4514850" y="4229100"/>
          <p14:tracePt t="46507" x="4502150" y="4229100"/>
          <p14:tracePt t="46656" x="4495800" y="4229100"/>
          <p14:tracePt t="46668" x="4445000" y="4229100"/>
          <p14:tracePt t="46675" x="4337050" y="4229100"/>
          <p14:tracePt t="46695" x="4241800" y="4229100"/>
          <p14:tracePt t="46709" x="4184650" y="4229100"/>
          <p14:tracePt t="46724" x="4070350" y="4229100"/>
          <p14:tracePt t="46740" x="4000500" y="4229100"/>
          <p14:tracePt t="46740" x="3956050" y="4222750"/>
          <p14:tracePt t="46757" x="3917950" y="4222750"/>
          <p14:tracePt t="46773" x="3886200" y="4222750"/>
          <p14:tracePt t="46790" x="3848100" y="4216400"/>
          <p14:tracePt t="46790" x="3841750" y="4216400"/>
          <p14:tracePt t="46807" x="3829050" y="4216400"/>
          <p14:tracePt t="46823" x="3822700" y="4216400"/>
          <p14:tracePt t="46840" x="3803650" y="4216400"/>
          <p14:tracePt t="46858" x="3797300" y="4216400"/>
          <p14:tracePt t="46873" x="3683000" y="4235450"/>
          <p14:tracePt t="47110" x="3524250" y="4286250"/>
          <p14:tracePt t="47117" x="3263900" y="4356100"/>
          <p14:tracePt t="47126" x="2755900" y="4495800"/>
          <p14:tracePt t="47141" x="2330450" y="4591050"/>
          <p14:tracePt t="47159" x="2044700" y="4610100"/>
          <p14:tracePt t="47177" x="1905000" y="4610100"/>
          <p14:tracePt t="47193" x="1816100" y="4610100"/>
          <p14:tracePt t="47209" x="1765300" y="4610100"/>
          <p14:tracePt t="47209" x="1746250" y="4610100"/>
          <p14:tracePt t="47226" x="1714500" y="4610100"/>
          <p14:tracePt t="47241" x="1695450" y="4610100"/>
          <p14:tracePt t="47256" x="1689100" y="4610100"/>
          <p14:tracePt t="47273" x="1676400" y="4610100"/>
          <p14:tracePt t="47291" x="1701800" y="4597400"/>
          <p14:tracePt t="47515" x="1758950" y="4578350"/>
          <p14:tracePt t="47521" x="1809750" y="4572000"/>
          <p14:tracePt t="47528" x="1854200" y="4565650"/>
          <p14:tracePt t="47540" x="1924050" y="4559300"/>
          <p14:tracePt t="47540" x="1955800" y="4559300"/>
          <p14:tracePt t="47557" x="1981200" y="4559300"/>
          <p14:tracePt t="47573" x="2000250" y="4559300"/>
          <p14:tracePt t="47590" x="2032000" y="4559300"/>
          <p14:tracePt t="47608" x="2070100" y="4559300"/>
          <p14:tracePt t="47623" x="2108200" y="4559300"/>
          <p14:tracePt t="47640" x="2139950" y="4559300"/>
          <p14:tracePt t="47640" x="2159000" y="4559300"/>
          <p14:tracePt t="47658" x="2190750" y="4559300"/>
          <p14:tracePt t="47674" x="2209800" y="4559300"/>
          <p14:tracePt t="47690" x="2241550" y="4552950"/>
          <p14:tracePt t="47690" x="2247900" y="4546600"/>
          <p14:tracePt t="47709" x="2286000" y="4546600"/>
          <p14:tracePt t="47725" x="2305050" y="4546600"/>
          <p14:tracePt t="47740" x="2311400" y="4546600"/>
          <p14:tracePt t="47756" x="2336800" y="4540250"/>
          <p14:tracePt t="47756" x="2343150" y="4540250"/>
          <p14:tracePt t="47773" x="2355850" y="4533900"/>
          <p14:tracePt t="47789" x="2400300" y="4521200"/>
          <p14:tracePt t="47806" x="2451100" y="4514850"/>
          <p14:tracePt t="47806" x="2463800" y="4514850"/>
          <p14:tracePt t="47824" x="2495550" y="4514850"/>
          <p14:tracePt t="47839" x="2520950" y="4514850"/>
          <p14:tracePt t="47856" x="2527300" y="4514850"/>
          <p14:tracePt t="47873" x="2540000" y="4514850"/>
          <p14:tracePt t="47889" x="2565400" y="4514850"/>
          <p14:tracePt t="47906" x="2578100" y="4514850"/>
          <p14:tracePt t="47924" x="2590800" y="4514850"/>
          <p14:tracePt t="47940" x="2603500" y="4514850"/>
          <p14:tracePt t="47956" x="2609850" y="4514850"/>
          <p14:tracePt t="47973" x="2616200" y="4514850"/>
          <p14:tracePt t="48010" x="2622550" y="4514850"/>
          <p14:tracePt t="48017" x="2628900" y="4514850"/>
          <p14:tracePt t="48025" x="2635250" y="4514850"/>
          <p14:tracePt t="48039" x="2654300" y="4514850"/>
          <p14:tracePt t="48056" x="2673350" y="4514850"/>
          <p14:tracePt t="48073" x="2679700" y="4514850"/>
          <p14:tracePt t="48089" x="2686050" y="4514850"/>
          <p14:tracePt t="48105" x="2686050" y="4521200"/>
          <p14:tracePt t="48169" x="2686050" y="4533900"/>
          <p14:tracePt t="48176" x="2679700" y="4533900"/>
          <p14:tracePt t="48191" x="2660650" y="4533900"/>
          <p14:tracePt t="48206" x="2571750" y="4521200"/>
          <p14:tracePt t="48223" x="2343150" y="4502150"/>
          <p14:tracePt t="48239" x="2120900" y="4502150"/>
          <p14:tracePt t="48257" x="2012950" y="4495800"/>
          <p14:tracePt t="48273" x="1936750" y="4483100"/>
          <p14:tracePt t="48289" x="1866900" y="4483100"/>
          <p14:tracePt t="48307" x="1835150" y="4483100"/>
          <p14:tracePt t="48323" x="1816100" y="4483100"/>
          <p14:tracePt t="48339" x="1797050" y="4483100"/>
          <p14:tracePt t="48357" x="1784350" y="4483100"/>
          <p14:tracePt t="48373" x="1778000" y="4483100"/>
          <p14:tracePt t="48389" x="1765300" y="4483100"/>
          <p14:tracePt t="48407" x="1746250" y="4483100"/>
          <p14:tracePt t="48423" x="1739900" y="4483100"/>
          <p14:tracePt t="48439" x="1720850" y="4483100"/>
          <p14:tracePt t="48456" x="1689100" y="4483100"/>
          <p14:tracePt t="48473" x="1670050" y="4483100"/>
          <p14:tracePt t="48489" x="1638300" y="4476750"/>
          <p14:tracePt t="48507" x="1631950" y="4476750"/>
          <p14:tracePt t="48523" x="1619250" y="4476750"/>
          <p14:tracePt t="48540" x="1612900" y="4476750"/>
          <p14:tracePt t="48556" x="1619250" y="4476750"/>
          <p14:tracePt t="48631" x="1625600" y="4476750"/>
          <p14:tracePt t="48660" x="1631950" y="4476750"/>
          <p14:tracePt t="48679" x="1638300" y="4483100"/>
          <p14:tracePt t="48710" x="1651000" y="4483100"/>
          <p14:tracePt t="48717" x="1663700" y="4483100"/>
          <p14:tracePt t="48746" x="1670050" y="4483100"/>
          <p14:tracePt t="48757" x="1676400" y="4483100"/>
          <p14:tracePt t="48760" x="1689100" y="4476750"/>
          <p14:tracePt t="48773" x="1739900" y="4476750"/>
          <p14:tracePt t="48773" x="1752600" y="4476750"/>
          <p14:tracePt t="48790" x="1784350" y="4476750"/>
          <p14:tracePt t="48806" x="1790700" y="4483100"/>
          <p14:tracePt t="48823" x="1797050" y="4483100"/>
          <p14:tracePt t="48823" x="1803400" y="4489450"/>
          <p14:tracePt t="48840" x="1822450" y="4508500"/>
          <p14:tracePt t="48856" x="1847850" y="4514850"/>
          <p14:tracePt t="48873" x="1873250" y="4527550"/>
          <p14:tracePt t="48873" x="1879600" y="4533900"/>
          <p14:tracePt t="48891" x="1885950" y="4540250"/>
          <p14:tracePt t="48906" x="1892300" y="4540250"/>
          <p14:tracePt t="48923" x="1898650" y="4540250"/>
          <p14:tracePt t="48940" x="1924050" y="4559300"/>
          <p14:tracePt t="48956" x="1943100" y="4565650"/>
          <p14:tracePt t="48973" x="1962150" y="4572000"/>
          <p14:tracePt t="48989" x="1981200" y="4572000"/>
          <p14:tracePt t="49007" x="1987550" y="4572000"/>
          <p14:tracePt t="49026" x="1993900" y="4572000"/>
          <p14:tracePt t="49038" x="2006600" y="4572000"/>
          <p14:tracePt t="49038" x="2019300" y="4572000"/>
          <p14:tracePt t="49056" x="2038350" y="4572000"/>
          <p14:tracePt t="49072" x="2044700" y="4572000"/>
          <p14:tracePt t="49089" x="2051050" y="4572000"/>
          <p14:tracePt t="49107" x="2063750" y="4572000"/>
          <p14:tracePt t="49123" x="2070100" y="4572000"/>
          <p14:tracePt t="49142" x="2082800" y="4572000"/>
          <p14:tracePt t="49158" x="2101850" y="4552950"/>
          <p14:tracePt t="49174" x="2114550" y="4546600"/>
          <p14:tracePt t="49190" x="2120900" y="4546600"/>
          <p14:tracePt t="49206" x="2133600" y="4546600"/>
          <p14:tracePt t="49223" x="2171700" y="4540250"/>
          <p14:tracePt t="49496" x="2216150" y="4527550"/>
          <p14:tracePt t="49508" x="2254250" y="4514850"/>
          <p14:tracePt t="49511" x="2305050" y="4508500"/>
          <p14:tracePt t="49526" x="2330450" y="4508500"/>
          <p14:tracePt t="49539" x="2349500" y="4502150"/>
          <p14:tracePt t="49555" x="2362200" y="4502150"/>
          <p14:tracePt t="49572" x="2368550" y="4502150"/>
          <p14:tracePt t="49589" x="2400300" y="4502150"/>
          <p14:tracePt t="49607" x="2419350" y="4502150"/>
          <p14:tracePt t="49622" x="2444750" y="4502150"/>
          <p14:tracePt t="49622" x="2457450" y="4502150"/>
          <p14:tracePt t="49640" x="2463800" y="4502150"/>
          <p14:tracePt t="49656" x="2470150" y="4502150"/>
          <p14:tracePt t="49672" x="2482850" y="4502150"/>
          <p14:tracePt t="49689" x="2508250" y="4502150"/>
          <p14:tracePt t="49706" x="2520950" y="4502150"/>
          <p14:tracePt t="49723" x="2540000" y="4502150"/>
          <p14:tracePt t="49739" x="2565400" y="4502150"/>
          <p14:tracePt t="49756" x="2571750" y="4502150"/>
          <p14:tracePt t="49771" x="2590800" y="4502150"/>
          <p14:tracePt t="49788" x="2622550" y="4502150"/>
          <p14:tracePt t="49806" x="2660650" y="4489450"/>
          <p14:tracePt t="49822" x="2686050" y="4483100"/>
          <p14:tracePt t="49839" x="2692400" y="4483100"/>
          <p14:tracePt t="49839" x="2698750" y="4483100"/>
          <p14:tracePt t="49857" x="2711450" y="4483100"/>
          <p14:tracePt t="49872" x="2717800" y="4476750"/>
          <p14:tracePt t="49888" x="2736850" y="4476750"/>
          <p14:tracePt t="49906" x="2755900" y="4470400"/>
          <p14:tracePt t="49923" x="2774950" y="4464050"/>
          <p14:tracePt t="49940" x="2781300" y="4464050"/>
          <p14:tracePt t="49957" x="2863850" y="4464050"/>
          <p14:tracePt t="50339" x="2978150" y="4476750"/>
          <p14:tracePt t="50346" x="3086100" y="4483100"/>
          <p14:tracePt t="50355" x="3200400" y="4483100"/>
          <p14:tracePt t="50372" x="3270250" y="4489450"/>
          <p14:tracePt t="50372" x="3295650" y="4489450"/>
          <p14:tracePt t="50390" x="3340100" y="4489450"/>
          <p14:tracePt t="50405" x="3435350" y="4489450"/>
          <p14:tracePt t="50422" x="3536950" y="4489450"/>
          <p14:tracePt t="50438" x="3702050" y="4489450"/>
          <p14:tracePt t="50455" x="3822700" y="4489450"/>
          <p14:tracePt t="50473" x="3911600" y="4483100"/>
          <p14:tracePt t="50489" x="3981450" y="4476750"/>
          <p14:tracePt t="50507" x="4032250" y="4464050"/>
          <p14:tracePt t="50523" x="4102100" y="4457700"/>
          <p14:tracePt t="50539" x="4235450" y="4432300"/>
          <p14:tracePt t="50557" x="4260850" y="4432300"/>
          <p14:tracePt t="50572" x="4279900" y="4432300"/>
          <p14:tracePt t="50588" x="4292600" y="4432300"/>
          <p14:tracePt t="50588" x="4298950" y="4432300"/>
          <p14:tracePt t="50606" x="4324350" y="4432300"/>
          <p14:tracePt t="50622" x="4356100" y="4419600"/>
          <p14:tracePt t="50639" x="4470400" y="4387850"/>
          <p14:tracePt t="50656" x="4533900" y="4375150"/>
          <p14:tracePt t="50673" x="4552950" y="4368800"/>
          <p14:tracePt t="50689" x="4559300" y="4368800"/>
          <p14:tracePt t="50706" x="4591050" y="4356100"/>
          <p14:tracePt t="50723" x="4603750" y="4343400"/>
          <p14:tracePt t="50740" x="4641850" y="4324350"/>
          <p14:tracePt t="50759" x="4660900" y="4311650"/>
          <p14:tracePt t="50772" x="4667250" y="4305300"/>
          <p14:tracePt t="50788" x="4673600" y="4305300"/>
          <p14:tracePt t="50804" x="4679950" y="4305300"/>
          <p14:tracePt t="50822" x="4679950" y="4311650"/>
          <p14:tracePt t="50915" x="4679950" y="4324350"/>
          <p14:tracePt t="50923" x="4679950" y="4356100"/>
          <p14:tracePt t="50930" x="4679950" y="4381500"/>
          <p14:tracePt t="50939" x="4667250" y="4438650"/>
          <p14:tracePt t="50956" x="4654550" y="4464050"/>
          <p14:tracePt t="50973" x="4648200" y="4489450"/>
          <p14:tracePt t="50989" x="4635500" y="4502150"/>
          <p14:tracePt t="51006" x="4622800" y="4521200"/>
          <p14:tracePt t="51022" x="4603750" y="4540250"/>
          <p14:tracePt t="51039" x="4578350" y="4546600"/>
          <p14:tracePt t="51055" x="4546600" y="4552950"/>
          <p14:tracePt t="51072" x="4489450" y="4552950"/>
          <p14:tracePt t="51072" x="4464050" y="4552950"/>
          <p14:tracePt t="51089" x="4343400" y="4540250"/>
          <p14:tracePt t="51105" x="4248150" y="4521200"/>
          <p14:tracePt t="51121" x="4133850" y="4508500"/>
          <p14:tracePt t="51121" x="4102100" y="4508500"/>
          <p14:tracePt t="51139" x="4038600" y="4508500"/>
          <p14:tracePt t="51155" x="3994150" y="4508500"/>
          <p14:tracePt t="51171" x="3943350" y="4489450"/>
          <p14:tracePt t="51188" x="3911600" y="4489450"/>
          <p14:tracePt t="51188" x="3886200" y="4489450"/>
          <p14:tracePt t="51206" x="3848100" y="4489450"/>
          <p14:tracePt t="51221" x="3822700" y="4489450"/>
          <p14:tracePt t="51238" x="3810000" y="4489450"/>
          <p14:tracePt t="51255" x="3797300" y="4489450"/>
          <p14:tracePt t="51272" x="3790950" y="4489450"/>
          <p14:tracePt t="51288" x="3797300" y="4489450"/>
          <p14:tracePt t="51376" x="3803650" y="4489450"/>
          <p14:tracePt t="51384" x="3816350" y="4489450"/>
          <p14:tracePt t="51421" x="3822700" y="4489450"/>
          <p14:tracePt t="51457" x="3829050" y="4489450"/>
          <p14:tracePt t="51471" x="3835400" y="4489450"/>
          <p14:tracePt t="51493" x="3841750" y="4489450"/>
          <p14:tracePt t="51536" x="3848100" y="4489450"/>
          <p14:tracePt t="51550" x="3854450" y="4495800"/>
          <p14:tracePt t="51573" x="3867150" y="4495800"/>
          <p14:tracePt t="54211" x="3911600" y="4451350"/>
          <p14:tracePt t="54375" x="3981450" y="4381500"/>
          <p14:tracePt t="54383" x="4051300" y="4311650"/>
          <p14:tracePt t="54390" x="4108450" y="4254500"/>
          <p14:tracePt t="54403" x="4273550" y="4140200"/>
          <p14:tracePt t="54420" x="4349750" y="4095750"/>
          <p14:tracePt t="54438" x="4394200" y="4070350"/>
          <p14:tracePt t="54438" x="4406900" y="4051300"/>
          <p14:tracePt t="54455" x="4483100" y="3937000"/>
          <p14:tracePt t="54470" x="4552950" y="3803650"/>
          <p14:tracePt t="54486" x="4584700" y="3689350"/>
          <p14:tracePt t="54503" x="4597400" y="3613150"/>
          <p14:tracePt t="54503" x="4597400" y="3575050"/>
          <p14:tracePt t="54520" x="4597400" y="3498850"/>
          <p14:tracePt t="54537" x="4584700" y="3429000"/>
          <p14:tracePt t="54554" x="4572000" y="3384550"/>
          <p14:tracePt t="54554" x="4565650" y="3359150"/>
          <p14:tracePt t="54573" x="4540250" y="3314700"/>
          <p14:tracePt t="54589" x="4508500" y="3257550"/>
          <p14:tracePt t="54605" x="4438650" y="3149600"/>
          <p14:tracePt t="54623" x="4394200" y="3054350"/>
          <p14:tracePt t="54639" x="4356100" y="2984500"/>
          <p14:tracePt t="54655" x="4330700" y="2946400"/>
          <p14:tracePt t="54655" x="4311650" y="2933700"/>
          <p14:tracePt t="54672" x="4292600" y="2908300"/>
          <p14:tracePt t="54687" x="4279900" y="2889250"/>
          <p14:tracePt t="54704" x="4254500" y="2863850"/>
          <p14:tracePt t="54720" x="4216400" y="2838450"/>
          <p14:tracePt t="54737" x="4159250" y="2806700"/>
          <p14:tracePt t="54753" x="4057650" y="2787650"/>
          <p14:tracePt t="54770" x="3943350" y="2774950"/>
          <p14:tracePt t="54788" x="3905250" y="2774950"/>
          <p14:tracePt t="54803" x="3879850" y="2774950"/>
          <p14:tracePt t="54820" x="3822700" y="2774950"/>
          <p14:tracePt t="54837" x="3663950" y="2800350"/>
          <p14:tracePt t="54855" x="3575050" y="2844800"/>
          <p14:tracePt t="54871" x="3505200" y="2908300"/>
          <p14:tracePt t="54871" x="3479800" y="2933700"/>
          <p14:tracePt t="54889" x="3429000" y="3028950"/>
          <p14:tracePt t="54904" x="3397250" y="3105150"/>
          <p14:tracePt t="54920" x="3384550" y="3143250"/>
          <p14:tracePt t="54936" x="3365500" y="3225800"/>
          <p14:tracePt t="54953" x="3346450" y="3365500"/>
          <p14:tracePt t="54971" x="3346450" y="3505200"/>
          <p14:tracePt t="54988" x="3384550" y="3835400"/>
          <p14:tracePt t="55006" x="3429000" y="3987800"/>
          <p14:tracePt t="55022" x="3467100" y="4127500"/>
          <p14:tracePt t="55022" x="3486150" y="4216400"/>
          <p14:tracePt t="55040" x="3530600" y="4375150"/>
          <p14:tracePt t="55054" x="3568700" y="4508500"/>
          <p14:tracePt t="55070" x="3683000" y="4699000"/>
          <p14:tracePt t="55086" x="3835400" y="4870450"/>
          <p14:tracePt t="55086" x="3994150" y="4991100"/>
          <p14:tracePt t="55104" x="4267200" y="5137150"/>
          <p14:tracePt t="55120" x="4419600" y="5162550"/>
          <p14:tracePt t="55136" x="4533900" y="5168900"/>
          <p14:tracePt t="55136" x="4591050" y="5168900"/>
          <p14:tracePt t="55154" x="4679950" y="5156200"/>
          <p14:tracePt t="55170" x="4756150" y="5118100"/>
          <p14:tracePt t="55187" x="4876800" y="5041900"/>
          <p14:tracePt t="55187" x="4946650" y="4997450"/>
          <p14:tracePt t="55206" x="5086350" y="4902200"/>
          <p14:tracePt t="55221" x="5175250" y="4794250"/>
          <p14:tracePt t="55237" x="5270500" y="4565650"/>
          <p14:tracePt t="55254" x="5321300" y="4362450"/>
          <p14:tracePt t="55254" x="5334000" y="4210050"/>
          <p14:tracePt t="55271" x="5353050" y="3898900"/>
          <p14:tracePt t="55288" x="5353050" y="3676650"/>
          <p14:tracePt t="55304" x="5283200" y="3416300"/>
          <p14:tracePt t="55322" x="5213350" y="3321050"/>
          <p14:tracePt t="55337" x="5054600" y="3194050"/>
          <p14:tracePt t="55354" x="4857750" y="3054350"/>
          <p14:tracePt t="55369" x="4572000" y="2844800"/>
          <p14:tracePt t="55386" x="4476750" y="2781300"/>
          <p14:tracePt t="55403" x="4387850" y="2730500"/>
          <p14:tracePt t="55419" x="4267200" y="2679700"/>
          <p14:tracePt t="55436" x="4171950" y="2660650"/>
          <p14:tracePt t="55453" x="4076700" y="2660650"/>
          <p14:tracePt t="55469" x="3975100" y="2673350"/>
          <p14:tracePt t="55469" x="3917950" y="2692400"/>
          <p14:tracePt t="55487" x="3816350" y="2724150"/>
          <p14:tracePt t="55503" x="3708400" y="2800350"/>
          <p14:tracePt t="55519" x="3632200" y="2895600"/>
          <p14:tracePt t="55519" x="3587750" y="2952750"/>
          <p14:tracePt t="55537" x="3524250" y="3048000"/>
          <p14:tracePt t="55553" x="3486150" y="3111500"/>
          <p14:tracePt t="55569" x="3460750" y="3175000"/>
          <p14:tracePt t="55569" x="3454400" y="3200400"/>
          <p14:tracePt t="55587" x="3448050" y="3276600"/>
          <p14:tracePt t="55602" x="3448050" y="3340100"/>
          <p14:tracePt t="55619" x="3454400" y="3422650"/>
          <p14:tracePt t="55619" x="3479800" y="3479800"/>
          <p14:tracePt t="55638" x="3524250" y="3600450"/>
          <p14:tracePt t="55653" x="3575050" y="3702050"/>
          <p14:tracePt t="55670" x="3606800" y="3765550"/>
          <p14:tracePt t="55670" x="3613150" y="3778250"/>
          <p14:tracePt t="55689" x="3619500" y="3797300"/>
          <p14:tracePt t="55704" x="3657600" y="3829050"/>
          <p14:tracePt t="55720" x="3714750" y="3854450"/>
          <p14:tracePt t="55737" x="3797300" y="3867150"/>
          <p14:tracePt t="55754" x="3898900" y="3867150"/>
          <p14:tracePt t="55770" x="3962400" y="3854450"/>
          <p14:tracePt t="55786" x="4019550" y="3841750"/>
          <p14:tracePt t="55786" x="4025900" y="3835400"/>
          <p14:tracePt t="55803" x="4044950" y="3829050"/>
          <p14:tracePt t="58588" x="3892550" y="3854450"/>
          <p14:tracePt t="59148" x="3651250" y="3937000"/>
          <p14:tracePt t="59155" x="3327400" y="4025900"/>
          <p14:tracePt t="59167" x="2305050" y="4292600"/>
          <p14:tracePt t="59185" x="1905000" y="4438650"/>
          <p14:tracePt t="59201" x="1612900" y="4552950"/>
          <p14:tracePt t="59218" x="1441450" y="4641850"/>
          <p14:tracePt t="59235" x="1346200" y="4699000"/>
          <p14:tracePt t="59251" x="1250950" y="4737100"/>
          <p14:tracePt t="59268" x="1181100" y="4768850"/>
          <p14:tracePt t="59268" x="1143000" y="4794250"/>
          <p14:tracePt t="59286" x="1092200" y="4851400"/>
          <p14:tracePt t="59301" x="1054100" y="4889500"/>
          <p14:tracePt t="59318" x="1041400" y="4902200"/>
          <p14:tracePt t="59318" x="1035050" y="4908550"/>
          <p14:tracePt t="59336" x="1035050" y="4914900"/>
          <p14:tracePt t="59352" x="1035050" y="4921250"/>
          <p14:tracePt t="59368" x="1054100" y="4933950"/>
          <p14:tracePt t="59384" x="1143000" y="4984750"/>
          <p14:tracePt t="59401" x="1206500" y="5029200"/>
          <p14:tracePt t="59417" x="1263650" y="5067300"/>
          <p14:tracePt t="59435" x="1416050" y="5149850"/>
          <p14:tracePt t="59451" x="1524000" y="5213350"/>
          <p14:tracePt t="59467" x="1587500" y="5257800"/>
          <p14:tracePt t="59484" x="1638300" y="5295900"/>
          <p14:tracePt t="59501" x="1695450" y="5353050"/>
          <p14:tracePt t="59518" x="1765300" y="5403850"/>
          <p14:tracePt t="59534" x="1790700" y="5422900"/>
          <p14:tracePt t="59551" x="1822450" y="5441950"/>
          <p14:tracePt t="59567" x="1828800" y="5448300"/>
          <p14:tracePt t="59584" x="1847850" y="5448300"/>
          <p14:tracePt t="59601" x="1968500" y="5384800"/>
          <p14:tracePt t="59618" x="2184400" y="5226050"/>
          <p14:tracePt t="59635" x="2520950" y="5035550"/>
          <p14:tracePt t="59651" x="3067050" y="4654550"/>
          <p14:tracePt t="59668" x="3213100" y="4552950"/>
          <p14:tracePt t="59685" x="3378200" y="4438650"/>
          <p14:tracePt t="59701" x="3619500" y="4241800"/>
          <p14:tracePt t="59719" x="3886200" y="4032250"/>
          <p14:tracePt t="59735" x="4165600" y="3746500"/>
          <p14:tracePt t="59751" x="4298950" y="3562350"/>
          <p14:tracePt t="59751" x="4343400" y="3511550"/>
          <p14:tracePt t="59769" x="4413250" y="3429000"/>
          <p14:tracePt t="59786" x="4470400" y="3314700"/>
          <p14:tracePt t="59801" x="4514850" y="3168650"/>
          <p14:tracePt t="59801" x="4521200" y="3117850"/>
          <p14:tracePt t="59818" x="4521200" y="3048000"/>
          <p14:tracePt t="59834" x="4521200" y="2984500"/>
          <p14:tracePt t="59851" x="4508500" y="2940050"/>
          <p14:tracePt t="59868" x="4502150" y="2895600"/>
          <p14:tracePt t="59885" x="4483100" y="2851150"/>
          <p14:tracePt t="59901" x="4476750" y="2832100"/>
          <p14:tracePt t="59918" x="4476750" y="2800350"/>
          <p14:tracePt t="59935" x="4476750" y="2768600"/>
          <p14:tracePt t="59951" x="4476750" y="2755900"/>
          <p14:tracePt t="59968" x="4495800" y="2736850"/>
          <p14:tracePt t="59985" x="4502150" y="2724150"/>
          <p14:tracePt t="60001" x="4521200" y="2705100"/>
          <p14:tracePt t="60018" x="4552950" y="2692400"/>
          <p14:tracePt t="60018" x="4559300" y="2686050"/>
          <p14:tracePt t="60036" x="4565650" y="2686050"/>
          <p14:tracePt t="60051" x="4572000" y="2686050"/>
          <p14:tracePt t="60068" x="4603750" y="2673350"/>
          <p14:tracePt t="60086" x="4616450" y="2660650"/>
          <p14:tracePt t="60102" x="4616450" y="2647950"/>
          <p14:tracePt t="60118" x="4616450" y="2641600"/>
          <p14:tracePt t="60136" x="4616450" y="2647950"/>
          <p14:tracePt t="60251" x="4616450" y="2654300"/>
          <p14:tracePt t="60258" x="4616450" y="2660650"/>
          <p14:tracePt t="60267" x="4616450" y="2667000"/>
          <p14:tracePt t="60284" x="4616450" y="2679700"/>
          <p14:tracePt t="60284" x="4616450" y="2686050"/>
          <p14:tracePt t="60302" x="4616450" y="2730500"/>
          <p14:tracePt t="60318" x="4616450" y="2781300"/>
          <p14:tracePt t="60335" x="4616450" y="2863850"/>
          <p14:tracePt t="60354" x="4616450" y="2901950"/>
          <p14:tracePt t="60368" x="4610100" y="2952750"/>
          <p14:tracePt t="60384" x="4603750" y="3003550"/>
          <p14:tracePt t="60400" x="4578350" y="3143250"/>
          <p14:tracePt t="60417" x="4572000" y="3219450"/>
          <p14:tracePt t="60434" x="4572000" y="3270250"/>
          <p14:tracePt t="60450" x="4565650" y="3308350"/>
          <p14:tracePt t="60450" x="4565650" y="3327400"/>
          <p14:tracePt t="60468" x="4565650" y="3359150"/>
          <p14:tracePt t="60484" x="4565650" y="3390900"/>
          <p14:tracePt t="60500" x="4565650" y="3448050"/>
          <p14:tracePt t="60516" x="4565650" y="3536950"/>
          <p14:tracePt t="60534" x="4565650" y="3581400"/>
          <p14:tracePt t="60551" x="4565650" y="3606800"/>
          <p14:tracePt t="60551" x="4565650" y="3613150"/>
          <p14:tracePt t="60569" x="4565650" y="3625850"/>
          <p14:tracePt t="60584" x="4565650" y="3644900"/>
          <p14:tracePt t="60601" x="4565650" y="3689350"/>
          <p14:tracePt t="60618" x="4552950" y="3771900"/>
          <p14:tracePt t="60634" x="4552950" y="3860800"/>
          <p14:tracePt t="60651" x="4552950" y="3898900"/>
          <p14:tracePt t="60668" x="4552950" y="3930650"/>
          <p14:tracePt t="60684" x="4559300" y="4064000"/>
          <p14:tracePt t="60701" x="4572000" y="4191000"/>
          <p14:tracePt t="60718" x="4578350" y="4267200"/>
          <p14:tracePt t="60735" x="4578350" y="4292600"/>
          <p14:tracePt t="60751" x="4578350" y="4311650"/>
          <p14:tracePt t="60768" x="4591050" y="4337050"/>
          <p14:tracePt t="60768" x="4597400" y="4356100"/>
          <p14:tracePt t="60785" x="4603750" y="4413250"/>
          <p14:tracePt t="60800" x="4603750" y="4445000"/>
          <p14:tracePt t="60817" x="4603750" y="4457700"/>
          <p14:tracePt t="60833" x="4603750" y="4476750"/>
          <p14:tracePt t="60851" x="4603750" y="4489450"/>
          <p14:tracePt t="60867" x="4603750" y="4495800"/>
          <p14:tracePt t="60883" x="4603750" y="4502150"/>
          <p14:tracePt t="60900" x="4603750" y="4495800"/>
          <p14:tracePt t="60994" x="4603750" y="4489450"/>
          <p14:tracePt t="61002" x="4603750" y="4470400"/>
          <p14:tracePt t="61008" x="4603750" y="4464050"/>
          <p14:tracePt t="61018" x="4603750" y="4445000"/>
          <p14:tracePt t="61018" x="4610100" y="4400550"/>
          <p14:tracePt t="61038" x="4648200" y="4241800"/>
          <p14:tracePt t="61051" x="4679950" y="4108450"/>
          <p14:tracePt t="61069" x="4686300" y="4044950"/>
          <p14:tracePt t="61084" x="4686300" y="4013200"/>
          <p14:tracePt t="61084" x="4686300" y="3981450"/>
          <p14:tracePt t="61103" x="4692650" y="3854450"/>
          <p14:tracePt t="61118" x="4699000" y="3721100"/>
          <p14:tracePt t="61134" x="4699000" y="3625850"/>
          <p14:tracePt t="61151" x="4724400" y="3441700"/>
          <p14:tracePt t="61168" x="4730750" y="3333750"/>
          <p14:tracePt t="61184" x="4730750" y="3270250"/>
          <p14:tracePt t="61201" x="4730750" y="3206750"/>
          <p14:tracePt t="61218" x="4730750" y="3168650"/>
          <p14:tracePt t="61234" x="4730750" y="3143250"/>
          <p14:tracePt t="61251" x="4730750" y="3130550"/>
          <p14:tracePt t="61268" x="4724400" y="3130550"/>
          <p14:tracePt t="61332" x="4718050" y="3130550"/>
          <p14:tracePt t="61361" x="4711700" y="3130550"/>
          <p14:tracePt t="61368" x="4705350" y="3130550"/>
          <p14:tracePt t="61382" x="4686300" y="3130550"/>
          <p14:tracePt t="61389" x="4660900" y="3130550"/>
          <p14:tracePt t="61400" x="4578350" y="3136900"/>
          <p14:tracePt t="61416" x="4521200" y="3143250"/>
          <p14:tracePt t="61433" x="4508500" y="3143250"/>
          <p14:tracePt t="61449" x="4502150" y="3143250"/>
          <p14:tracePt t="61466" x="4489450" y="3143250"/>
          <p14:tracePt t="61484" x="4476750" y="3143250"/>
          <p14:tracePt t="61500" x="4464050" y="3143250"/>
          <p14:tracePt t="61517" x="4464050" y="3149600"/>
          <p14:tracePt t="61548" x="4464050" y="3155950"/>
          <p14:tracePt t="61592" x="4464050" y="3162300"/>
          <p14:tracePt t="61607" x="4470400" y="3168650"/>
          <p14:tracePt t="61629" x="4476750" y="3168650"/>
          <p14:tracePt t="61643" x="4483100" y="3175000"/>
          <p14:tracePt t="61652" x="4489450" y="3187700"/>
          <p14:tracePt t="61668" x="4514850" y="3194050"/>
          <p14:tracePt t="61687" x="4533900" y="3213100"/>
          <p14:tracePt t="61702" x="4559300" y="3219450"/>
          <p14:tracePt t="61718" x="4584700" y="3232150"/>
          <p14:tracePt t="61735" x="4597400" y="3244850"/>
          <p14:tracePt t="61752" x="4610100" y="3257550"/>
          <p14:tracePt t="61769" x="4622800" y="3257550"/>
          <p14:tracePt t="61788" x="4629150" y="3263900"/>
          <p14:tracePt t="61803" x="4641850" y="3276600"/>
          <p14:tracePt t="61817" x="4654550" y="3282950"/>
          <p14:tracePt t="61833" x="4673600" y="3295650"/>
          <p14:tracePt t="61850" x="4686300" y="3314700"/>
          <p14:tracePt t="61866" x="4686300" y="3321050"/>
          <p14:tracePt t="61882" x="4686300" y="3327400"/>
          <p14:tracePt t="61899" x="4686300" y="3340100"/>
          <p14:tracePt t="61923" x="4686300" y="3346450"/>
          <p14:tracePt t="61932" x="4686300" y="3352800"/>
          <p14:tracePt t="61949" x="4686300" y="3365500"/>
          <p14:tracePt t="61967" x="4686300" y="3371850"/>
          <p14:tracePt t="61995" x="4686300" y="3378200"/>
          <p14:tracePt t="62017" x="4686300" y="3384550"/>
          <p14:tracePt t="62024" x="4679950" y="3390900"/>
          <p14:tracePt t="62033" x="4673600" y="3397250"/>
          <p14:tracePt t="62050" x="4648200" y="3397250"/>
          <p14:tracePt t="62068" x="4641850" y="3397250"/>
          <p14:tracePt t="62084" x="4629150" y="3397250"/>
          <p14:tracePt t="62100" x="4616450" y="3397250"/>
          <p14:tracePt t="62117" x="4597400" y="3397250"/>
          <p14:tracePt t="62134" x="4546600" y="3409950"/>
          <p14:tracePt t="62150" x="4533900" y="3416300"/>
          <p14:tracePt t="62167" x="4521200" y="3416300"/>
          <p14:tracePt t="62184" x="4508500" y="3416300"/>
          <p14:tracePt t="62200" x="4495800" y="3416300"/>
          <p14:tracePt t="62217" x="4489450" y="3416300"/>
          <p14:tracePt t="62234" x="4495800" y="3416300"/>
          <p14:tracePt t="62313" x="4502150" y="3416300"/>
          <p14:tracePt t="62327" x="4521200" y="3416300"/>
          <p14:tracePt t="62337" x="4546600" y="3422650"/>
          <p14:tracePt t="62351" x="4584700" y="3422650"/>
          <p14:tracePt t="62367" x="4616450" y="3441700"/>
          <p14:tracePt t="62386" x="4641850" y="3454400"/>
          <p14:tracePt t="62401" x="4648200" y="3460750"/>
          <p14:tracePt t="62416" x="4660900" y="3467100"/>
          <p14:tracePt t="62434" x="4679950" y="3492500"/>
          <p14:tracePt t="62450" x="4679950" y="3498850"/>
          <p14:tracePt t="62466" x="4679950" y="3511550"/>
          <p14:tracePt t="62482" x="4679950" y="3536950"/>
          <p14:tracePt t="62482" x="4679950" y="3549650"/>
          <p14:tracePt t="62500" x="4679950" y="3581400"/>
          <p14:tracePt t="62516" x="4679950" y="3613150"/>
          <p14:tracePt t="62533" x="4667250" y="3632200"/>
          <p14:tracePt t="62533" x="4667250" y="3638550"/>
          <p14:tracePt t="62551" x="4667250" y="3651250"/>
          <p14:tracePt t="62567" x="4660900" y="3663950"/>
          <p14:tracePt t="62584" x="4648200" y="3676650"/>
          <p14:tracePt t="62584" x="4641850" y="3689350"/>
          <p14:tracePt t="62601" x="4610100" y="3721100"/>
          <p14:tracePt t="62617" x="4584700" y="3746500"/>
          <p14:tracePt t="62633" x="4572000" y="3765550"/>
          <p14:tracePt t="62650" x="4552950" y="3784600"/>
          <p14:tracePt t="62667" x="4540250" y="3790950"/>
          <p14:tracePt t="62683" x="4533900" y="3797300"/>
          <p14:tracePt t="62700" x="4508500" y="3816350"/>
          <p14:tracePt t="62717" x="4489450" y="3829050"/>
          <p14:tracePt t="62733" x="4476750" y="3841750"/>
          <p14:tracePt t="62750" x="4457700" y="3854450"/>
          <p14:tracePt t="62768" x="4451350" y="3867150"/>
          <p14:tracePt t="62783" x="4438650" y="3867150"/>
          <p14:tracePt t="62800" x="4445000" y="3873500"/>
          <p14:tracePt t="63034" x="4445000" y="3879850"/>
          <p14:tracePt t="63041" x="4457700" y="3879850"/>
          <p14:tracePt t="63052" x="4464050" y="3879850"/>
          <p14:tracePt t="63066" x="4470400" y="3886200"/>
          <p14:tracePt t="63105" x="4476750" y="3892550"/>
          <p14:tracePt t="63117" x="4476750" y="3898900"/>
          <p14:tracePt t="63120" x="4476750" y="3905250"/>
          <p14:tracePt t="63135" x="4476750" y="3917950"/>
          <p14:tracePt t="63149" x="4476750" y="3924300"/>
          <p14:tracePt t="63165" x="4476750" y="3937000"/>
          <p14:tracePt t="63182" x="4470400" y="3962400"/>
          <p14:tracePt t="63200" x="4451350" y="3994150"/>
          <p14:tracePt t="63217" x="4438650" y="4013200"/>
          <p14:tracePt t="63234" x="4432300" y="4025900"/>
          <p14:tracePt t="63250" x="4419600" y="4051300"/>
          <p14:tracePt t="63266" x="4406900" y="4102100"/>
          <p14:tracePt t="63283" x="4381500" y="4191000"/>
          <p14:tracePt t="63301" x="4368800" y="4260850"/>
          <p14:tracePt t="63317" x="4368800" y="4305300"/>
          <p14:tracePt t="63334" x="4368800" y="4330700"/>
          <p14:tracePt t="63334" x="4368800" y="4337050"/>
          <p14:tracePt t="63353" x="4368800" y="4349750"/>
          <p14:tracePt t="63366" x="4368800" y="4362450"/>
          <p14:tracePt t="63383" x="4368800" y="4368800"/>
          <p14:tracePt t="63400" x="4368800" y="4381500"/>
          <p14:tracePt t="63417" x="4368800" y="4394200"/>
          <p14:tracePt t="63432" x="4368800" y="4406900"/>
          <p14:tracePt t="63450" x="4368800" y="4419600"/>
          <p14:tracePt t="63466" x="4368800" y="4425950"/>
          <p14:tracePt t="63482" x="4375150" y="4425950"/>
          <p14:tracePt t="63538" x="4381500" y="4425950"/>
          <p14:tracePt t="63545" x="4387850" y="4425950"/>
          <p14:tracePt t="63552" x="4400550" y="4425950"/>
          <p14:tracePt t="63568" x="4406900" y="4425950"/>
          <p14:tracePt t="63583" x="4451350" y="4387850"/>
          <p14:tracePt t="63600" x="4508500" y="4279900"/>
          <p14:tracePt t="63600" x="4552950" y="4191000"/>
          <p14:tracePt t="63618" x="4635500" y="3924300"/>
          <p14:tracePt t="63634" x="4648200" y="3759200"/>
          <p14:tracePt t="63650" x="4667250" y="3581400"/>
          <p14:tracePt t="63650" x="4667250" y="3517900"/>
          <p14:tracePt t="63668" x="4667250" y="3441700"/>
          <p14:tracePt t="63684" x="4667250" y="3365500"/>
          <p14:tracePt t="63700" x="4667250" y="3251200"/>
          <p14:tracePt t="63716" x="4679950" y="3073400"/>
          <p14:tracePt t="63734" x="4679950" y="3016250"/>
          <p14:tracePt t="63750" x="4679950" y="2997200"/>
          <p14:tracePt t="63766" x="4679950" y="2978150"/>
          <p14:tracePt t="63784" x="4679950" y="2971800"/>
          <p14:tracePt t="63799" x="4679950" y="2984500"/>
          <p14:tracePt t="63876" x="4679950" y="2990850"/>
          <p14:tracePt t="63891" x="4679950" y="2997200"/>
          <p14:tracePt t="63898" x="4679950" y="3003550"/>
          <p14:tracePt t="63906" x="4679950" y="3009900"/>
          <p14:tracePt t="63920" x="4679950" y="3016250"/>
          <p14:tracePt t="63933" x="4679950" y="3028950"/>
          <p14:tracePt t="63968" x="4679950" y="3035300"/>
          <p14:tracePt t="63971" x="4673600" y="3048000"/>
          <p14:tracePt t="63986" x="4667250" y="3067050"/>
          <p14:tracePt t="63986" x="4660900" y="3079750"/>
          <p14:tracePt t="64001" x="4654550" y="3124200"/>
          <p14:tracePt t="64017" x="4654550" y="3149600"/>
          <p14:tracePt t="64034" x="4654550" y="3162300"/>
          <p14:tracePt t="64051" x="4654550" y="3175000"/>
          <p14:tracePt t="64068" x="4635500" y="3194050"/>
          <p14:tracePt t="64083" x="4622800" y="3219450"/>
          <p14:tracePt t="64083" x="4616450" y="3232150"/>
          <p14:tracePt t="64101" x="4610100" y="3263900"/>
          <p14:tracePt t="64116" x="4597400" y="3276600"/>
          <p14:tracePt t="64133" x="4584700" y="3289300"/>
          <p14:tracePt t="64133" x="4578350" y="3295650"/>
          <p14:tracePt t="64151" x="4572000" y="3308350"/>
          <p14:tracePt t="64166" x="4546600" y="3314700"/>
          <p14:tracePt t="64183" x="4521200" y="3314700"/>
          <p14:tracePt t="64199" x="4381500" y="3327400"/>
          <p14:tracePt t="64216" x="4222750" y="3346450"/>
          <p14:tracePt t="64233" x="4127500" y="3346450"/>
          <p14:tracePt t="64249" x="4044950" y="3346450"/>
          <p14:tracePt t="64267" x="3956050" y="3346450"/>
          <p14:tracePt t="64283" x="3860800" y="3346450"/>
          <p14:tracePt t="64299" x="3708400" y="3340100"/>
          <p14:tracePt t="64318" x="3625850" y="3321050"/>
          <p14:tracePt t="64333" x="3473450" y="3295650"/>
          <p14:tracePt t="64351" x="3352800" y="3276600"/>
          <p14:tracePt t="64351" x="3302000" y="3263900"/>
          <p14:tracePt t="64368" x="3194050" y="3251200"/>
          <p14:tracePt t="64383" x="3041650" y="3232150"/>
          <p14:tracePt t="64399" x="2895600" y="3225800"/>
          <p14:tracePt t="64416" x="2609850" y="3225800"/>
          <p14:tracePt t="64432" x="2457450" y="3225800"/>
          <p14:tracePt t="64448" x="2362200" y="3225800"/>
          <p14:tracePt t="64465" x="2228850" y="3200400"/>
          <p14:tracePt t="64484" x="2139950" y="3194050"/>
          <p14:tracePt t="64500" x="2070100" y="3194050"/>
          <p14:tracePt t="64517" x="1898650" y="3187700"/>
          <p14:tracePt t="64535" x="1778000" y="3187700"/>
          <p14:tracePt t="64550" x="1701800" y="3187700"/>
          <p14:tracePt t="64567" x="1657350" y="3187700"/>
          <p14:tracePt t="64567" x="1631950" y="3187700"/>
          <p14:tracePt t="64585" x="1581150" y="3187700"/>
          <p14:tracePt t="64600" x="1517650" y="3181350"/>
          <p14:tracePt t="64616" x="1422400" y="3168650"/>
          <p14:tracePt t="64634" x="1384300" y="3168650"/>
          <p14:tracePt t="64650" x="1365250" y="3168650"/>
          <p14:tracePt t="64667" x="1352550" y="3168650"/>
          <p14:tracePt t="64683" x="1339850" y="3168650"/>
          <p14:tracePt t="64699" x="1327150" y="3168650"/>
          <p14:tracePt t="64716" x="1320800" y="3175000"/>
          <p14:tracePt t="64732" x="1301750" y="3187700"/>
          <p14:tracePt t="64749" x="1289050" y="3206750"/>
          <p14:tracePt t="64765" x="1282700" y="3213100"/>
          <p14:tracePt t="64782" x="1270000" y="3219450"/>
          <p14:tracePt t="64782" x="1270000" y="3225800"/>
          <p14:tracePt t="64800" x="1263650" y="3238500"/>
          <p14:tracePt t="64816" x="1250950" y="3251200"/>
          <p14:tracePt t="64833" x="1250950" y="3257550"/>
          <p14:tracePt t="64833" x="1250950" y="3263900"/>
          <p14:tracePt t="64849" x="1250950" y="3276600"/>
          <p14:tracePt t="64865" x="1250950" y="3282950"/>
          <p14:tracePt t="64881" x="1250950" y="3295650"/>
          <p14:tracePt t="64898" x="1250950" y="3308350"/>
          <p14:tracePt t="64915" x="1263650" y="3321050"/>
          <p14:tracePt t="64932" x="1270000" y="3333750"/>
          <p14:tracePt t="64948" x="1282700" y="3346450"/>
          <p14:tracePt t="64948" x="1282700" y="3352800"/>
          <p14:tracePt t="64965" x="1295400" y="3359150"/>
          <p14:tracePt t="64982" x="1308100" y="3371850"/>
          <p14:tracePt t="64998" x="1320800" y="3378200"/>
          <p14:tracePt t="65015" x="1397000" y="3403600"/>
          <p14:tracePt t="65032" x="1460500" y="3416300"/>
          <p14:tracePt t="65048" x="1492250" y="3416300"/>
          <p14:tracePt t="65065" x="1511300" y="3422650"/>
          <p14:tracePt t="65082" x="1524000" y="3429000"/>
          <p14:tracePt t="65098" x="1549400" y="3429000"/>
          <p14:tracePt t="65115" x="1606550" y="3441700"/>
          <p14:tracePt t="65132" x="1670050" y="3460750"/>
          <p14:tracePt t="65148" x="1701800" y="3467100"/>
          <p14:tracePt t="65165" x="1765300" y="3479800"/>
          <p14:tracePt t="65182" x="1790700" y="3486150"/>
          <p14:tracePt t="65198" x="1809750" y="3486150"/>
          <p14:tracePt t="65215" x="1835150" y="3492500"/>
          <p14:tracePt t="65215" x="1854200" y="3492500"/>
          <p14:tracePt t="65232" x="1905000" y="3498850"/>
          <p14:tracePt t="65248" x="2000250" y="3498850"/>
          <p14:tracePt t="65266" x="2120900" y="3498850"/>
          <p14:tracePt t="65283" x="2159000" y="3498850"/>
          <p14:tracePt t="65299" x="2209800" y="3498850"/>
          <p14:tracePt t="65315" x="2254250" y="3498850"/>
          <p14:tracePt t="65315" x="2292350" y="3498850"/>
          <p14:tracePt t="65333" x="2368550" y="3486150"/>
          <p14:tracePt t="65350" x="2457450" y="3473450"/>
          <p14:tracePt t="65366" x="2508250" y="3454400"/>
          <p14:tracePt t="65366" x="2546350" y="3429000"/>
          <p14:tracePt t="65384" x="2609850" y="3409950"/>
          <p14:tracePt t="65399" x="2635250" y="3397250"/>
          <p14:tracePt t="65415" x="2647950" y="3390900"/>
          <p14:tracePt t="65432" x="2660650" y="3390900"/>
          <p14:tracePt t="65448" x="2705100" y="3340100"/>
          <p14:tracePt t="65465" x="2743200" y="3295650"/>
          <p14:tracePt t="65481" x="2787650" y="3238500"/>
          <p14:tracePt t="65481" x="2800350" y="3219450"/>
          <p14:tracePt t="65499" x="2806700" y="3200400"/>
          <p14:tracePt t="65515" x="2806700" y="3181350"/>
          <p14:tracePt t="65532" x="2806700" y="3168650"/>
          <p14:tracePt t="65532" x="2806700" y="3162300"/>
          <p14:tracePt t="65550" x="2794000" y="3136900"/>
          <p14:tracePt t="65567" x="2774950" y="3117850"/>
          <p14:tracePt t="65582" x="2743200" y="3092450"/>
          <p14:tracePt t="65582" x="2717800" y="3079750"/>
          <p14:tracePt t="65600" x="2679700" y="3041650"/>
          <p14:tracePt t="65615" x="2635250" y="3016250"/>
          <p14:tracePt t="65632" x="2546350" y="2971800"/>
          <p14:tracePt t="65649" x="2355850" y="2914650"/>
          <p14:tracePt t="65666" x="2247900" y="2901950"/>
          <p14:tracePt t="65682" x="2133600" y="2901950"/>
          <p14:tracePt t="65699" x="1981200" y="2901950"/>
          <p14:tracePt t="65716" x="1911350" y="2921000"/>
          <p14:tracePt t="65733" x="1847850" y="2946400"/>
          <p14:tracePt t="65750" x="1701800" y="3003550"/>
          <p14:tracePt t="65768" x="1619250" y="3035300"/>
          <p14:tracePt t="65783" x="1568450" y="3048000"/>
          <p14:tracePt t="65802" x="1530350" y="3067050"/>
          <p14:tracePt t="65820" x="1504950" y="3079750"/>
          <p14:tracePt t="65832" x="1492250" y="3092450"/>
          <p14:tracePt t="65850" x="1466850" y="3130550"/>
          <p14:tracePt t="65865" x="1447800" y="3162300"/>
          <p14:tracePt t="65882" x="1441450" y="3187700"/>
          <p14:tracePt t="65898" x="1428750" y="3206750"/>
          <p14:tracePt t="65915" x="1390650" y="3276600"/>
          <p14:tracePt t="65932" x="1371600" y="3314700"/>
          <p14:tracePt t="65949" x="1365250" y="3352800"/>
          <p14:tracePt t="65965" x="1365250" y="3390900"/>
          <p14:tracePt t="65983" x="1365250" y="3422650"/>
          <p14:tracePt t="65999" x="1365250" y="3441700"/>
          <p14:tracePt t="66015" x="1377950" y="3511550"/>
          <p14:tracePt t="66034" x="1409700" y="3562350"/>
          <p14:tracePt t="66049" x="1422400" y="3594100"/>
          <p14:tracePt t="66065" x="1441450" y="3619500"/>
          <p14:tracePt t="66065" x="1447800" y="3632200"/>
          <p14:tracePt t="66083" x="1473200" y="3651250"/>
          <p14:tracePt t="66099" x="1498600" y="3670300"/>
          <p14:tracePt t="66116" x="1530350" y="3683000"/>
          <p14:tracePt t="66116" x="1549400" y="3689350"/>
          <p14:tracePt t="66135" x="1612900" y="3714750"/>
          <p14:tracePt t="66149" x="1670050" y="3727450"/>
          <p14:tracePt t="66166" x="1739900" y="3740150"/>
          <p14:tracePt t="66182" x="1917700" y="3746500"/>
          <p14:tracePt t="66199" x="2019300" y="3746500"/>
          <p14:tracePt t="66216" x="2076450" y="3746500"/>
          <p14:tracePt t="66232" x="2139950" y="3746500"/>
          <p14:tracePt t="66250" x="2197100" y="3746500"/>
          <p14:tracePt t="66265" x="2279650" y="3733800"/>
          <p14:tracePt t="66282" x="2368550" y="3721100"/>
          <p14:tracePt t="66282" x="2400300" y="3708400"/>
          <p14:tracePt t="66300" x="2419350" y="3702050"/>
          <p14:tracePt t="66316" x="2476500" y="3683000"/>
          <p14:tracePt t="66332" x="2527300" y="3663950"/>
          <p14:tracePt t="66351" x="2578100" y="3632200"/>
          <p14:tracePt t="66366" x="2667000" y="3556000"/>
          <p14:tracePt t="66382" x="2743200" y="3467100"/>
          <p14:tracePt t="66398" x="2806700" y="3397250"/>
          <p14:tracePt t="66415" x="2813050" y="3390900"/>
          <p14:tracePt t="66430" x="2819400" y="3378200"/>
          <p14:tracePt t="66448" x="2819400" y="3365500"/>
          <p14:tracePt t="66464" x="2819400" y="3359150"/>
          <p14:tracePt t="66480" x="2819400" y="3346450"/>
          <p14:tracePt t="66498" x="2819400" y="3314700"/>
          <p14:tracePt t="66498" x="2819400" y="3308350"/>
          <p14:tracePt t="66515" x="2819400" y="3289300"/>
          <p14:tracePt t="66532" x="2806700" y="3263900"/>
          <p14:tracePt t="66548" x="2768600" y="3225800"/>
          <p14:tracePt t="66567" x="2724150" y="3219450"/>
          <p14:tracePt t="66581" x="2686050" y="3200400"/>
          <p14:tracePt t="66599" x="2616200" y="3194050"/>
          <p14:tracePt t="66618" x="2565400" y="3194050"/>
          <p14:tracePt t="66633" x="2476500" y="3225800"/>
          <p14:tracePt t="66650" x="2419350" y="3244850"/>
          <p14:tracePt t="66665" x="2305050" y="3295650"/>
          <p14:tracePt t="66682" x="2247900" y="3321050"/>
          <p14:tracePt t="66698" x="2216150" y="3340100"/>
          <p14:tracePt t="66715" x="2101850" y="3397250"/>
          <p14:tracePt t="66732" x="2070100" y="3422650"/>
          <p14:tracePt t="66748" x="1987550" y="3467100"/>
          <p14:tracePt t="66765" x="1898650" y="3524250"/>
          <p14:tracePt t="66782" x="1828800" y="3568700"/>
          <p14:tracePt t="66799" x="1765300" y="3587750"/>
          <p14:tracePt t="66814" x="1663700" y="3613150"/>
          <p14:tracePt t="66814" x="1644650" y="3619500"/>
          <p14:tracePt t="66833" x="1562100" y="3644900"/>
          <p14:tracePt t="66849" x="1511300" y="3657600"/>
          <p14:tracePt t="66865" x="1460500" y="3676650"/>
          <p14:tracePt t="66881" x="1416050" y="3702050"/>
          <p14:tracePt t="66898" x="1377950" y="3721100"/>
          <p14:tracePt t="66914" x="1339850" y="3733800"/>
          <p14:tracePt t="66934" x="1320800" y="3759200"/>
          <p14:tracePt t="66949" x="1308100" y="3771900"/>
          <p14:tracePt t="66966" x="1295400" y="3784600"/>
          <p14:tracePt t="66983" x="1276350" y="3835400"/>
          <p14:tracePt t="66999" x="1270000" y="3873500"/>
          <p14:tracePt t="67014" x="1270000" y="3949700"/>
          <p14:tracePt t="67031" x="1282700" y="3994150"/>
          <p14:tracePt t="67031" x="1289050" y="4006850"/>
          <p14:tracePt t="67049" x="1295400" y="4019550"/>
          <p14:tracePt t="67064" x="1346200" y="4076700"/>
          <p14:tracePt t="67082" x="1409700" y="4171950"/>
          <p14:tracePt t="67099" x="1498600" y="4248150"/>
          <p14:tracePt t="67115" x="1644650" y="4343400"/>
          <p14:tracePt t="67132" x="1778000" y="4400550"/>
          <p14:tracePt t="67132" x="1841500" y="4419600"/>
          <p14:tracePt t="67149" x="2012950" y="4438650"/>
          <p14:tracePt t="67165" x="2184400" y="4438650"/>
          <p14:tracePt t="67182" x="2343150" y="4432300"/>
          <p14:tracePt t="67198" x="2603500" y="4425950"/>
          <p14:tracePt t="67215" x="2698750" y="4425950"/>
          <p14:tracePt t="67231" x="2787650" y="4425950"/>
          <p14:tracePt t="67248" x="2946400" y="4419600"/>
          <p14:tracePt t="67248" x="3022600" y="4406900"/>
          <p14:tracePt t="67265" x="3213100" y="4337050"/>
          <p14:tracePt t="67281" x="3492500" y="4222750"/>
          <p14:tracePt t="67298" x="3695700" y="4108450"/>
          <p14:tracePt t="67316" x="3860800" y="4019550"/>
          <p14:tracePt t="67331" x="3994150" y="3930650"/>
          <p14:tracePt t="67350" x="4127500" y="3771900"/>
          <p14:tracePt t="67350" x="4197350" y="3702050"/>
          <p14:tracePt t="67366" x="4337050" y="3587750"/>
          <p14:tracePt t="67382" x="4413250" y="3505200"/>
          <p14:tracePt t="67398" x="4445000" y="3460750"/>
          <p14:tracePt t="67414" x="4502150" y="3378200"/>
          <p14:tracePt t="67431" x="4521200" y="3346450"/>
          <p14:tracePt t="67447" x="4533900" y="3327400"/>
          <p14:tracePt t="67464" x="4552950" y="3321050"/>
          <p14:tracePt t="67464" x="4552950" y="3314700"/>
          <p14:tracePt t="67481" x="4572000" y="3302000"/>
          <p14:tracePt t="67497" x="4578350" y="3289300"/>
          <p14:tracePt t="67514" x="4591050" y="3289300"/>
          <p14:tracePt t="67514" x="4597400" y="3289300"/>
          <p14:tracePt t="67531" x="4597400" y="3295650"/>
          <p14:tracePt t="67596" x="4597400" y="3308350"/>
          <p14:tracePt t="67603" x="4597400" y="3327400"/>
          <p14:tracePt t="67615" x="4584700" y="3365500"/>
          <p14:tracePt t="67615" x="4572000" y="3384550"/>
          <p14:tracePt t="67633" x="4508500" y="3435350"/>
          <p14:tracePt t="67648" x="4349750" y="3511550"/>
          <p14:tracePt t="67665" x="4203700" y="3587750"/>
          <p14:tracePt t="67681" x="3898900" y="3759200"/>
          <p14:tracePt t="67698" x="3746500" y="3860800"/>
          <p14:tracePt t="67715" x="3556000" y="3949700"/>
          <p14:tracePt t="67731" x="3302000" y="4013200"/>
          <p14:tracePt t="67748" x="3111500" y="4057650"/>
          <p14:tracePt t="67765" x="2946400" y="4127500"/>
          <p14:tracePt t="67781" x="2686050" y="4318000"/>
          <p14:tracePt t="67799" x="2514600" y="4432300"/>
          <p14:tracePt t="67815" x="2406650" y="4514850"/>
          <p14:tracePt t="67832" x="2292350" y="4616450"/>
          <p14:tracePt t="67852" x="2260600" y="4648200"/>
          <p14:tracePt t="67864" x="2222500" y="4686300"/>
          <p14:tracePt t="67880" x="2171700" y="4762500"/>
          <p14:tracePt t="67897" x="2127250" y="4819650"/>
          <p14:tracePt t="67914" x="2108200" y="4845050"/>
          <p14:tracePt t="67930" x="2095500" y="4851400"/>
          <p14:tracePt t="67947" x="2089150" y="4864100"/>
          <p14:tracePt t="67947" x="2082800" y="4864100"/>
          <p14:tracePt t="67964" x="2082800" y="4876800"/>
          <p14:tracePt t="67980" x="2082800" y="4883150"/>
          <p14:tracePt t="67996" x="2070100" y="4895850"/>
          <p14:tracePt t="68013" x="2070100" y="4908550"/>
          <p14:tracePt t="68030" x="2070100" y="4914900"/>
          <p14:tracePt t="68046" x="2070100" y="4927600"/>
          <p14:tracePt t="68046" x="2070100" y="4933950"/>
          <p14:tracePt t="68064" x="2070100" y="4940300"/>
          <p14:tracePt t="68114" x="2063750" y="4946650"/>
          <p14:tracePt t="68606" x="2057400" y="4946650"/>
          <p14:tracePt t="68613" x="2051050" y="4946650"/>
          <p14:tracePt t="68620" x="2044700" y="4946650"/>
          <p14:tracePt t="68634" x="2038350" y="4946650"/>
          <p14:tracePt t="68649" x="2019300" y="4946650"/>
          <p14:tracePt t="68665" x="2012950" y="4946650"/>
          <p14:tracePt t="68681" x="2000250" y="4940300"/>
          <p14:tracePt t="68681" x="1987550" y="4940300"/>
          <p14:tracePt t="68700" x="1962150" y="4921250"/>
          <p14:tracePt t="68715" x="1936750" y="4902200"/>
          <p14:tracePt t="68731" x="1924050" y="4889500"/>
          <p14:tracePt t="68749" x="1898650" y="4876800"/>
          <p14:tracePt t="68764" x="1885950" y="4870450"/>
          <p14:tracePt t="68781" x="1892300" y="4870450"/>
          <p14:tracePt t="68864" x="1898650" y="4870450"/>
          <p14:tracePt t="68872" x="1905000" y="4870450"/>
          <p14:tracePt t="68881" x="1917700" y="4870450"/>
          <p14:tracePt t="68897" x="1924050" y="4870450"/>
          <p14:tracePt t="68915" x="1930400" y="4870450"/>
          <p14:tracePt t="68931" x="1936750" y="4870450"/>
          <p14:tracePt t="68974" x="1943100" y="4870450"/>
          <p14:tracePt t="69002" x="1949450" y="4870450"/>
          <p14:tracePt t="69009" x="1955800" y="4870450"/>
          <p14:tracePt t="69023" x="1962150" y="4870450"/>
          <p14:tracePt t="69038" x="1962150" y="4876800"/>
          <p14:tracePt t="69047" x="1968500" y="4876800"/>
          <p14:tracePt t="69064" x="1974850" y="4876800"/>
          <p14:tracePt t="69081" x="1981200" y="4895850"/>
          <p14:tracePt t="69098" x="1987550" y="4895850"/>
          <p14:tracePt t="69131" x="1987550" y="4902200"/>
          <p14:tracePt t="69233" x="1993900" y="4902200"/>
          <p14:tracePt t="69297" x="2000250" y="4902200"/>
          <p14:tracePt t="69334" x="2006600" y="4902200"/>
          <p14:tracePt t="69340" x="2012950" y="4902200"/>
          <p14:tracePt t="69362" x="2019300" y="4902200"/>
          <p14:tracePt t="69391" x="2019300" y="4908550"/>
          <p14:tracePt t="69398" x="2025650" y="4908550"/>
          <p14:tracePt t="69419" x="2032000" y="4908550"/>
          <p14:tracePt t="70334" x="2038350" y="4908550"/>
          <p14:tracePt t="70869" x="2051050" y="4914900"/>
          <p14:tracePt t="70883" x="2057400" y="4914900"/>
          <p14:tracePt t="70897" x="2070100" y="4914900"/>
          <p14:tracePt t="70904" x="2082800" y="4914900"/>
          <p14:tracePt t="70934" x="2089150" y="4914900"/>
          <p14:tracePt t="70941" x="2089150" y="4921250"/>
          <p14:tracePt t="70949" x="2101850" y="4921250"/>
          <p14:tracePt t="70964" x="2114550" y="4921250"/>
          <p14:tracePt t="70981" x="2120900" y="4927600"/>
          <p14:tracePt t="70996" x="2139950" y="4927600"/>
          <p14:tracePt t="71013" x="2152650" y="4933950"/>
          <p14:tracePt t="71029" x="2165350" y="4933950"/>
          <p14:tracePt t="71047" x="2178050" y="4933950"/>
          <p14:tracePt t="71066" x="2184400" y="4933950"/>
          <p14:tracePt t="71085" x="2190750" y="4933950"/>
          <p14:tracePt t="71100" x="2197100" y="4933950"/>
          <p14:tracePt t="71135" x="2203450" y="4933950"/>
          <p14:tracePt t="71171" x="2209800" y="4933950"/>
          <p14:tracePt t="71466" x="2216150" y="4933950"/>
          <p14:tracePt t="71473" x="2222500" y="4933950"/>
          <p14:tracePt t="71496" x="2235200" y="4933950"/>
          <p14:tracePt t="71516" x="2254250" y="4933950"/>
          <p14:tracePt t="71524" x="2260600" y="4933950"/>
          <p14:tracePt t="71531" x="2286000" y="4927600"/>
          <p14:tracePt t="71545" x="2324100" y="4914900"/>
          <p14:tracePt t="71563" x="2336800" y="4914900"/>
          <p14:tracePt t="71579" x="2343150" y="4914900"/>
          <p14:tracePt t="71596" x="2343150" y="4908550"/>
          <p14:tracePt t="71828" x="2343150" y="4902200"/>
          <p14:tracePt t="71835" x="2343150" y="4895850"/>
          <p14:tracePt t="71852" x="2343150" y="4889500"/>
          <p14:tracePt t="71868" x="2343150" y="4857750"/>
          <p14:tracePt t="71881" x="2336800" y="4819650"/>
          <p14:tracePt t="71896" x="2317750" y="4794250"/>
          <p14:tracePt t="71913" x="2298700" y="4629150"/>
          <p14:tracePt t="71929" x="2336800" y="4413250"/>
          <p14:tracePt t="71945" x="2387600" y="4191000"/>
          <p14:tracePt t="71962" x="2476500" y="3886200"/>
          <p14:tracePt t="71979" x="2501900" y="3810000"/>
          <p14:tracePt t="71996" x="2508250" y="3765550"/>
          <p14:tracePt t="72012" x="2546350" y="3695700"/>
          <p14:tracePt t="72012" x="2597150" y="3625850"/>
          <p14:tracePt t="72030" x="2698750" y="3517900"/>
          <p14:tracePt t="72046" x="2755900" y="3454400"/>
          <p14:tracePt t="72062" x="2774950" y="3435350"/>
          <p14:tracePt t="72062" x="2825750" y="3409950"/>
          <p14:tracePt t="72080" x="2965450" y="3359150"/>
          <p14:tracePt t="72095" x="3041650" y="3340100"/>
          <p14:tracePt t="72112" x="3175000" y="3314700"/>
          <p14:tracePt t="72112" x="3251200" y="3308350"/>
          <p14:tracePt t="72130" x="3473450" y="3270250"/>
          <p14:tracePt t="72146" x="3619500" y="3238500"/>
          <p14:tracePt t="72162" x="3810000" y="3213100"/>
          <p14:tracePt t="72179" x="3981450" y="3200400"/>
          <p14:tracePt t="72196" x="4013200" y="3200400"/>
          <p14:tracePt t="72212" x="4051300" y="3206750"/>
          <p14:tracePt t="72229" x="4057650" y="3213100"/>
          <p14:tracePt t="72245" x="4064000" y="3213100"/>
          <p14:tracePt t="72261" x="4051300" y="3213100"/>
          <p14:tracePt t="72332" x="3994150" y="3213100"/>
          <p14:tracePt t="72348" x="3917950" y="3213100"/>
          <p14:tracePt t="72353" x="3886200" y="3213100"/>
          <p14:tracePt t="72362" x="3771900" y="3213100"/>
          <p14:tracePt t="72379" x="3683000" y="3213100"/>
          <p14:tracePt t="72379" x="3638550" y="3213100"/>
          <p14:tracePt t="72397" x="3479800" y="3219450"/>
          <p14:tracePt t="72413" x="3422650" y="3219450"/>
          <p14:tracePt t="72429" x="3359150" y="3232150"/>
          <p14:tracePt t="72429" x="3314700" y="3238500"/>
          <p14:tracePt t="72449" x="3257550" y="3251200"/>
          <p14:tracePt t="72462" x="3238500" y="3251200"/>
          <p14:tracePt t="72478" x="3213100" y="3251200"/>
          <p14:tracePt t="72495" x="3200400" y="3251200"/>
          <p14:tracePt t="72495" x="3168650" y="3251200"/>
          <p14:tracePt t="72512" x="3136900" y="3251200"/>
          <p14:tracePt t="72528" x="3111500" y="3251200"/>
          <p14:tracePt t="72545" x="3079750" y="3251200"/>
          <p14:tracePt t="72561" x="3035300" y="3251200"/>
          <p14:tracePt t="72578" x="3016250" y="3251200"/>
          <p14:tracePt t="72595" x="2978150" y="3251200"/>
          <p14:tracePt t="72612" x="2933700" y="3244850"/>
          <p14:tracePt t="72629" x="2857500" y="3232150"/>
          <p14:tracePt t="72645" x="2800350" y="3232150"/>
          <p14:tracePt t="72662" x="2711450" y="3232150"/>
          <p14:tracePt t="72679" x="2654300" y="3232150"/>
          <p14:tracePt t="72679" x="2616200" y="3232150"/>
          <p14:tracePt t="72696" x="2520950" y="3232150"/>
          <p14:tracePt t="72712" x="2406650" y="3232150"/>
          <p14:tracePt t="72729" x="2330450" y="3232150"/>
          <p14:tracePt t="72745" x="2216150" y="3232150"/>
          <p14:tracePt t="72762" x="2114550" y="3225800"/>
          <p14:tracePt t="72780" x="2089150" y="3225800"/>
          <p14:tracePt t="72780" x="2070100" y="3225800"/>
          <p14:tracePt t="72796" x="2038350" y="3225800"/>
          <p14:tracePt t="72812" x="1968500" y="3225800"/>
          <p14:tracePt t="72830" x="1930400" y="3225800"/>
          <p14:tracePt t="72845" x="1765300" y="3225800"/>
          <p14:tracePt t="72863" x="1676400" y="3232150"/>
          <p14:tracePt t="72863" x="1631950" y="3238500"/>
          <p14:tracePt t="72881" x="1530350" y="3238500"/>
          <p14:tracePt t="72897" x="1447800" y="3257550"/>
          <p14:tracePt t="72912" x="1384300" y="3257550"/>
          <p14:tracePt t="72928" x="1333500" y="3257550"/>
          <p14:tracePt t="72946" x="1314450" y="3257550"/>
          <p14:tracePt t="72963" x="1282700" y="3257550"/>
          <p14:tracePt t="72979" x="1270000" y="3257550"/>
          <p14:tracePt t="72996" x="1263650" y="3257550"/>
          <p14:tracePt t="73012" x="1250950" y="3257550"/>
          <p14:tracePt t="73029" x="1238250" y="3257550"/>
          <p14:tracePt t="73045" x="1231900" y="3257550"/>
          <p14:tracePt t="73061" x="1225550" y="3257550"/>
          <p14:tracePt t="73081" x="1212850" y="3263900"/>
          <p14:tracePt t="73095" x="1200150" y="3263900"/>
          <p14:tracePt t="73112" x="1187450" y="3263900"/>
          <p14:tracePt t="73128" x="1181100" y="3263900"/>
          <p14:tracePt t="73145" x="1187450" y="3263900"/>
          <p14:tracePt t="73226" x="1193800" y="3263900"/>
          <p14:tracePt t="73233" x="1200150" y="3263900"/>
          <p14:tracePt t="73245" x="1212850" y="3263900"/>
          <p14:tracePt t="73262" x="1270000" y="3263900"/>
          <p14:tracePt t="73278" x="1358900" y="3270250"/>
          <p14:tracePt t="73295" x="1447800" y="3295650"/>
          <p14:tracePt t="73295" x="1479550" y="3308350"/>
          <p14:tracePt t="73313" x="1517650" y="3333750"/>
          <p14:tracePt t="73329" x="1562100" y="3365500"/>
          <p14:tracePt t="73345" x="1625600" y="3403600"/>
          <p14:tracePt t="73345" x="1670050" y="3435350"/>
          <p14:tracePt t="73364" x="1847850" y="3530600"/>
          <p14:tracePt t="73379" x="2032000" y="3632200"/>
          <p14:tracePt t="73395" x="2406650" y="3810000"/>
          <p14:tracePt t="73412" x="2781300" y="4140200"/>
          <p14:tracePt t="73429" x="3035300" y="4406900"/>
          <p14:tracePt t="73445" x="3162300" y="4597400"/>
          <p14:tracePt t="73462" x="3206750" y="4673600"/>
          <p14:tracePt t="73462" x="3213100" y="4692650"/>
          <p14:tracePt t="73478" x="3219450" y="4718050"/>
          <p14:tracePt t="73494" x="3238500" y="4743450"/>
          <p14:tracePt t="73511" x="3238500" y="4768850"/>
          <p14:tracePt t="73511" x="3238500" y="4775200"/>
          <p14:tracePt t="73528" x="3238500" y="4781550"/>
          <p14:tracePt t="73544" x="3238500" y="4787900"/>
          <p14:tracePt t="73562" x="3238500" y="4800600"/>
          <p14:tracePt t="73562" x="3238500" y="4806950"/>
          <p14:tracePt t="73579" x="3238500" y="4819650"/>
          <p14:tracePt t="73595" x="3238500" y="4826000"/>
          <p14:tracePt t="73612" x="3238500" y="4838700"/>
          <p14:tracePt t="73631" x="3232150" y="4857750"/>
          <p14:tracePt t="73645" x="3219450" y="4895850"/>
          <p14:tracePt t="73663" x="3206750" y="4921250"/>
          <p14:tracePt t="73663" x="3200400" y="4933950"/>
          <p14:tracePt t="73680" x="3168650" y="4959350"/>
          <p14:tracePt t="73696" x="3149600" y="4978400"/>
          <p14:tracePt t="73712" x="3130550" y="4991100"/>
          <p14:tracePt t="73729" x="3111500" y="5003800"/>
          <p14:tracePt t="73746" x="3098800" y="5003800"/>
          <p14:tracePt t="73762" x="3073400" y="5003800"/>
          <p14:tracePt t="73779" x="3041650" y="5010150"/>
          <p14:tracePt t="73796" x="3009900" y="5010150"/>
          <p14:tracePt t="73812" x="2978150" y="5010150"/>
          <p14:tracePt t="73829" x="2940050" y="5010150"/>
          <p14:tracePt t="73846" x="2927350" y="5010150"/>
          <p14:tracePt t="73862" x="2921000" y="5010150"/>
          <p14:tracePt t="73879" x="2901950" y="5010150"/>
          <p14:tracePt t="73897" x="2895600" y="5010150"/>
          <p14:tracePt t="73912" x="2889250" y="5010150"/>
          <p14:tracePt t="73976" x="2882900" y="5010150"/>
          <p14:tracePt t="73997" x="2876550" y="5010150"/>
          <p14:tracePt t="74005" x="2870200" y="5010150"/>
          <p14:tracePt t="74026" x="2857500" y="5010150"/>
          <p14:tracePt t="74054" x="2857500" y="5003800"/>
          <p14:tracePt t="74069" x="2857500" y="4997450"/>
          <p14:tracePt t="74098" x="2857500" y="4991100"/>
          <p14:tracePt t="74155" x="2857500" y="4984750"/>
          <p14:tracePt t="74184" x="2857500" y="4978400"/>
          <p14:tracePt t="74206" x="2857500" y="4972050"/>
          <p14:tracePt t="74220" x="2857500" y="4965700"/>
          <p14:tracePt t="74249" x="2857500" y="4959350"/>
          <p14:tracePt t="74286" x="2857500" y="4953000"/>
          <p14:tracePt t="74300" x="2857500" y="4946650"/>
          <p14:tracePt t="74307" x="2857500" y="4940300"/>
          <p14:tracePt t="74335" x="2857500" y="4933950"/>
          <p14:tracePt t="74364" x="2857500" y="4927600"/>
          <p14:tracePt t="74386" x="2857500" y="4921250"/>
          <p14:tracePt t="74415" x="2863850" y="4927600"/>
          <p14:tracePt t="74531" x="2870200" y="4933950"/>
          <p14:tracePt t="74546" x="2870200" y="4940300"/>
          <p14:tracePt t="74553" x="2876550" y="4940300"/>
          <p14:tracePt t="74562" x="2882900" y="4940300"/>
          <p14:tracePt t="74579" x="2889250" y="4940300"/>
          <p14:tracePt t="74603" x="2895600" y="4940300"/>
          <p14:tracePt t="74617" x="2895600" y="4946650"/>
          <p14:tracePt t="74639" x="2901950" y="4946650"/>
          <p14:tracePt t="74668" x="2914650" y="4946650"/>
          <p14:tracePt t="75050" x="2921000" y="4946650"/>
          <p14:tracePt t="75065" x="2927350" y="4946650"/>
          <p14:tracePt t="75085" x="2933700" y="4946650"/>
          <p14:tracePt t="75107" x="2940050" y="4946650"/>
          <p14:tracePt t="75151" x="2946400" y="4946650"/>
          <p14:tracePt t="75172" x="2952750" y="4946650"/>
          <p14:tracePt t="75237" x="2965450" y="4946650"/>
          <p14:tracePt t="75252" x="3060700" y="4902200"/>
          <p14:tracePt t="75972" x="3168650" y="4832350"/>
          <p14:tracePt t="75979" x="3276600" y="4749800"/>
          <p14:tracePt t="75986" x="3378200" y="4699000"/>
          <p14:tracePt t="75997" x="3479800" y="4622800"/>
          <p14:tracePt t="76011" x="3511550" y="4597400"/>
          <p14:tracePt t="76028" x="3644900" y="4476750"/>
          <p14:tracePt t="76045" x="3752850" y="4381500"/>
          <p14:tracePt t="76060" x="3924300" y="4229100"/>
          <p14:tracePt t="76077" x="4044950" y="4108450"/>
          <p14:tracePt t="76077" x="4057650" y="4076700"/>
          <p14:tracePt t="76095" x="4076700" y="4044950"/>
          <p14:tracePt t="76110" x="4102100" y="3987800"/>
          <p14:tracePt t="76127" x="4121150" y="3924300"/>
          <p14:tracePt t="76144" x="4140200" y="3867150"/>
          <p14:tracePt t="76160" x="4140200" y="3848100"/>
          <p14:tracePt t="76177" x="4140200" y="3829050"/>
          <p14:tracePt t="76194" x="4140200" y="3822700"/>
          <p14:tracePt t="76216" x="4140200" y="3816350"/>
          <p14:tracePt t="76253" x="4140200" y="3810000"/>
          <p14:tracePt t="76267" x="4146550" y="3803650"/>
          <p14:tracePt t="76274" x="4165600" y="3778250"/>
          <p14:tracePt t="76281" x="4171950" y="3765550"/>
          <p14:tracePt t="76293" x="4171950" y="3759200"/>
          <p14:tracePt t="76309" x="4171950" y="3746500"/>
          <p14:tracePt t="76327" x="4178300" y="3746500"/>
          <p14:tracePt t="76346" x="4184650" y="3740150"/>
          <p14:tracePt t="76361" x="4235450" y="3702050"/>
          <p14:tracePt t="76377" x="4267200" y="3676650"/>
          <p14:tracePt t="76393" x="4286250" y="3651250"/>
          <p14:tracePt t="76410" x="4330700" y="3600450"/>
          <p14:tracePt t="76426" x="4368800" y="3568700"/>
          <p14:tracePt t="76444" x="4381500" y="3562350"/>
          <p14:tracePt t="76460" x="4387850" y="3543300"/>
          <p14:tracePt t="76477" x="4387850" y="3536950"/>
          <p14:tracePt t="76493" x="4394200" y="3536950"/>
          <p14:tracePt t="76548" x="4394200" y="3530600"/>
          <p14:tracePt t="76563" x="4406900" y="3530600"/>
          <p14:tracePt t="76578" x="4406900" y="3524250"/>
          <p14:tracePt t="76584" x="4406900" y="3517900"/>
          <p14:tracePt t="76594" x="4438650" y="3479800"/>
          <p14:tracePt t="76611" x="4451350" y="3460750"/>
          <p14:tracePt t="76611" x="4457700" y="3460750"/>
          <p14:tracePt t="76629" x="4457700" y="3441700"/>
          <p14:tracePt t="76644" x="4451350" y="3441700"/>
          <p14:tracePt t="76685" x="4438650" y="3441700"/>
          <p14:tracePt t="76694" x="4394200" y="3441700"/>
          <p14:tracePt t="76700" x="4311650" y="3441700"/>
          <p14:tracePt t="76710" x="4178300" y="3435350"/>
          <p14:tracePt t="76727" x="3949700" y="3429000"/>
          <p14:tracePt t="76745" x="3778250" y="3429000"/>
          <p14:tracePt t="76761" x="3632200" y="3416300"/>
          <p14:tracePt t="76778" x="3403600" y="3390900"/>
          <p14:tracePt t="76796" x="3295650" y="3378200"/>
          <p14:tracePt t="76812" x="3219450" y="3371850"/>
          <p14:tracePt t="76828" x="3079750" y="3340100"/>
          <p14:tracePt t="76846" x="2990850" y="3327400"/>
          <p14:tracePt t="76862" x="2946400" y="3327400"/>
          <p14:tracePt t="76862" x="2921000" y="3327400"/>
          <p14:tracePt t="76881" x="2876550" y="3327400"/>
          <p14:tracePt t="76897" x="2819400" y="3327400"/>
          <p14:tracePt t="76912" x="2781300" y="3333750"/>
          <p14:tracePt t="76927" x="2717800" y="3346450"/>
          <p14:tracePt t="76944" x="2635250" y="3359150"/>
          <p14:tracePt t="76960" x="2603500" y="3359150"/>
          <p14:tracePt t="76976" x="2559050" y="3365500"/>
          <p14:tracePt t="76993" x="2508250" y="3371850"/>
          <p14:tracePt t="76993" x="2489200" y="3371850"/>
          <p14:tracePt t="77011" x="2432050" y="3378200"/>
          <p14:tracePt t="77027" x="2381250" y="3384550"/>
          <p14:tracePt t="77044" x="2305050" y="3397250"/>
          <p14:tracePt t="77044" x="2286000" y="3403600"/>
          <p14:tracePt t="77061" x="2228850" y="3416300"/>
          <p14:tracePt t="77077" x="2178050" y="3429000"/>
          <p14:tracePt t="77093" x="2108200" y="3441700"/>
          <p14:tracePt t="77093" x="2082800" y="3448050"/>
          <p14:tracePt t="77112" x="2012950" y="3460750"/>
          <p14:tracePt t="77127" x="1962150" y="3473450"/>
          <p14:tracePt t="77144" x="1917700" y="3492500"/>
          <p14:tracePt t="77144" x="1911350" y="3492500"/>
          <p14:tracePt t="77162" x="1885950" y="3498850"/>
          <p14:tracePt t="77177" x="1860550" y="3505200"/>
          <p14:tracePt t="77194" x="1835150" y="3511550"/>
          <p14:tracePt t="77210" x="1790700" y="3524250"/>
          <p14:tracePt t="77210" x="1778000" y="3530600"/>
          <p14:tracePt t="77227" x="1739900" y="3536950"/>
          <p14:tracePt t="77244" x="1708150" y="3556000"/>
          <p14:tracePt t="77260" x="1657350" y="3575050"/>
          <p14:tracePt t="77277" x="1638300" y="3587750"/>
          <p14:tracePt t="77293" x="1619250" y="3594100"/>
          <p14:tracePt t="77310" x="1612900" y="3606800"/>
          <p14:tracePt t="77326" x="1600200" y="3619500"/>
          <p14:tracePt t="77344" x="1587500" y="3619500"/>
          <p14:tracePt t="77360" x="1587500" y="3613150"/>
          <p14:tracePt t="77442" x="1593850" y="3613150"/>
          <p14:tracePt t="77449" x="1606550" y="3600450"/>
          <p14:tracePt t="77460" x="1657350" y="3594100"/>
          <p14:tracePt t="77478" x="1790700" y="3594100"/>
          <p14:tracePt t="77493" x="1892300" y="3625850"/>
          <p14:tracePt t="77509" x="2025650" y="3676650"/>
          <p14:tracePt t="77526" x="2235200" y="3759200"/>
          <p14:tracePt t="77526" x="2349500" y="3816350"/>
          <p14:tracePt t="77543" x="2584450" y="3911600"/>
          <p14:tracePt t="77559" x="2717800" y="3981450"/>
          <p14:tracePt t="77576" x="2813050" y="4025900"/>
          <p14:tracePt t="77576" x="2863850" y="4070350"/>
          <p14:tracePt t="77594" x="2946400" y="4140200"/>
          <p14:tracePt t="77609" x="3048000" y="4229100"/>
          <p14:tracePt t="77626" x="3136900" y="4330700"/>
          <p14:tracePt t="77643" x="3225800" y="4413250"/>
          <p14:tracePt t="77661" x="3270250" y="4464050"/>
          <p14:tracePt t="77677" x="3295650" y="4502150"/>
          <p14:tracePt t="77695" x="3321050" y="4527550"/>
          <p14:tracePt t="77711" x="3346450" y="4552950"/>
          <p14:tracePt t="77727" x="3371850" y="4597400"/>
          <p14:tracePt t="77744" x="3390900" y="4648200"/>
          <p14:tracePt t="77761" x="3403600" y="4673600"/>
          <p14:tracePt t="77777" x="3422650" y="4699000"/>
          <p14:tracePt t="77794" x="3435350" y="4711700"/>
          <p14:tracePt t="77812" x="3448050" y="4743450"/>
          <p14:tracePt t="77827" x="3454400" y="4768850"/>
          <p14:tracePt t="77844" x="3479800" y="4806950"/>
          <p14:tracePt t="77862" x="3479800" y="4826000"/>
          <p14:tracePt t="77877" x="3486150" y="4838700"/>
          <p14:tracePt t="77894" x="3498850" y="4895850"/>
          <p14:tracePt t="77913" x="3498850" y="4927600"/>
          <p14:tracePt t="77928" x="3498850" y="4959350"/>
          <p14:tracePt t="77943" x="3498850" y="4965700"/>
          <p14:tracePt t="77959" x="3498850" y="4978400"/>
          <p14:tracePt t="77976" x="3498850" y="4991100"/>
          <p14:tracePt t="77993" x="3498850" y="5003800"/>
          <p14:tracePt t="78009" x="3498850" y="5010150"/>
          <p14:tracePt t="78026" x="3505200" y="5010150"/>
          <p14:tracePt t="78582" x="3505200" y="5003800"/>
          <p14:tracePt t="78608" x="3511550" y="5003800"/>
          <p14:tracePt t="78625" x="3517900" y="4997450"/>
          <p14:tracePt t="78654" x="3517900" y="4991100"/>
          <p14:tracePt t="78697" x="3524250" y="4991100"/>
          <p14:tracePt t="78726" x="3524250" y="4984750"/>
          <p14:tracePt t="78755" x="3524250" y="4978400"/>
          <p14:tracePt t="78827" x="3524250" y="4972050"/>
          <p14:tracePt t="78842" x="3524250" y="4965700"/>
          <p14:tracePt t="78855" x="3524250" y="4959350"/>
          <p14:tracePt t="78870" x="3524250" y="4953000"/>
          <p14:tracePt t="78884" x="3524250" y="4946650"/>
          <p14:tracePt t="78899" x="3530600" y="4946650"/>
          <p14:tracePt t="79000" x="3536950" y="4946650"/>
          <p14:tracePt t="79014" x="3549650" y="4946650"/>
          <p14:tracePt t="79021" x="3562350" y="4946650"/>
          <p14:tracePt t="79029" x="3575050" y="4946650"/>
          <p14:tracePt t="79044" x="3606800" y="4946650"/>
          <p14:tracePt t="79059" x="3613150" y="4946650"/>
          <p14:tracePt t="79075" x="3625850" y="4946650"/>
          <p14:tracePt t="79093" x="3625850" y="4953000"/>
          <p14:tracePt t="79110" x="3625850" y="4959350"/>
          <p14:tracePt t="79130" x="3632200" y="4959350"/>
          <p14:tracePt t="79174" x="3638550" y="4965700"/>
          <p14:tracePt t="79187" x="3644900" y="4965700"/>
          <p14:tracePt t="79194" x="3657600" y="4965700"/>
          <p14:tracePt t="79209" x="3670300" y="4965700"/>
          <p14:tracePt t="79310" x="3676650" y="4965700"/>
          <p14:tracePt t="79360" x="3683000" y="4965700"/>
          <p14:tracePt t="79668" x="3689350" y="4965700"/>
          <p14:tracePt t="79671" x="3695700" y="4959350"/>
          <p14:tracePt t="79678" x="3695700" y="4953000"/>
          <p14:tracePt t="79693" x="3721100" y="4933950"/>
          <p14:tracePt t="79710" x="3746500" y="4908550"/>
          <p14:tracePt t="79729" x="3829050" y="4864100"/>
          <p14:tracePt t="79745" x="3886200" y="4832350"/>
          <p14:tracePt t="79760" x="3968750" y="4787900"/>
          <p14:tracePt t="79778" x="4032250" y="4718050"/>
          <p14:tracePt t="79795" x="4076700" y="4667250"/>
          <p14:tracePt t="79810" x="4140200" y="4597400"/>
          <p14:tracePt t="79827" x="4210050" y="4514850"/>
          <p14:tracePt t="79845" x="4318000" y="4394200"/>
          <p14:tracePt t="79860" x="4413250" y="4279900"/>
          <p14:tracePt t="79877" x="4457700" y="4184650"/>
          <p14:tracePt t="79894" x="4470400" y="4165600"/>
          <p14:tracePt t="79910" x="4470400" y="4152900"/>
          <p14:tracePt t="79926" x="4470400" y="4146550"/>
          <p14:tracePt t="79944" x="4470400" y="4140200"/>
          <p14:tracePt t="79973" x="4502150" y="4114800"/>
          <p14:tracePt t="79979" x="4527550" y="4102100"/>
          <p14:tracePt t="79991" x="4546600" y="4089400"/>
          <p14:tracePt t="79991" x="4552950" y="4083050"/>
          <p14:tracePt t="80009" x="4559300" y="4076700"/>
          <p14:tracePt t="80026" x="4572000" y="4064000"/>
          <p14:tracePt t="80066" x="4616450" y="4038600"/>
          <p14:tracePt t="80076" x="4654550" y="4013200"/>
          <p14:tracePt t="80081" x="4673600" y="3987800"/>
          <p14:tracePt t="80092" x="4718050" y="3924300"/>
          <p14:tracePt t="80092" x="4730750" y="3905250"/>
          <p14:tracePt t="80110" x="4756150" y="3841750"/>
          <p14:tracePt t="80126" x="4775200" y="3816350"/>
          <p14:tracePt t="80142" x="4775200" y="3784600"/>
          <p14:tracePt t="80160" x="4775200" y="3771900"/>
          <p14:tracePt t="80176" x="4775200" y="3765550"/>
          <p14:tracePt t="80192" x="4768850" y="3765550"/>
          <p14:tracePt t="80208" x="4762500" y="3765550"/>
          <p14:tracePt t="80226" x="4756150" y="3765550"/>
          <p14:tracePt t="80242" x="4743450" y="3765550"/>
          <p14:tracePt t="80259" x="4724400" y="3765550"/>
          <p14:tracePt t="80276" x="4718050" y="3765550"/>
          <p14:tracePt t="80292" x="4705350" y="3771900"/>
          <p14:tracePt t="80309" x="4692650" y="3778250"/>
          <p14:tracePt t="80326" x="4679950" y="3778250"/>
          <p14:tracePt t="80341" x="4673600" y="3784600"/>
          <p14:tracePt t="80359" x="4660900" y="3784600"/>
          <p14:tracePt t="80376" x="4654550" y="3790950"/>
          <p14:tracePt t="80393" x="4648200" y="3790950"/>
          <p14:tracePt t="80409" x="4641850" y="3790950"/>
          <p14:tracePt t="80425" x="4629150" y="3790950"/>
          <p14:tracePt t="80444" x="4622800" y="3790950"/>
          <p14:tracePt t="80463" x="4584700" y="3797300"/>
          <p14:tracePt t="80910" x="4552950" y="3803650"/>
          <p14:tracePt t="80917" x="4527550" y="3803650"/>
          <p14:tracePt t="80932" x="4445000" y="3816350"/>
          <p14:tracePt t="80944" x="4394200" y="3822700"/>
          <p14:tracePt t="80944" x="4362450" y="3829050"/>
          <p14:tracePt t="80961" x="4324350" y="3835400"/>
          <p14:tracePt t="80975" x="4248150" y="3854450"/>
          <p14:tracePt t="80991" x="4159250" y="3867150"/>
          <p14:tracePt t="81008" x="4083050" y="3886200"/>
          <p14:tracePt t="81008" x="4038600" y="3898900"/>
          <p14:tracePt t="81025" x="3956050" y="3911600"/>
          <p14:tracePt t="81042" x="3867150" y="3937000"/>
          <p14:tracePt t="81058" x="3797300" y="3943350"/>
          <p14:tracePt t="81058" x="3759200" y="3943350"/>
          <p14:tracePt t="81075" x="3676650" y="3949700"/>
          <p14:tracePt t="81091" x="3632200" y="3949700"/>
          <p14:tracePt t="81108" x="3581400" y="3949700"/>
          <p14:tracePt t="81125" x="3517900" y="3949700"/>
          <p14:tracePt t="81141" x="3479800" y="3949700"/>
          <p14:tracePt t="81159" x="3403600" y="3949700"/>
          <p14:tracePt t="81159" x="3378200" y="3949700"/>
          <p14:tracePt t="81177" x="3333750" y="3949700"/>
          <p14:tracePt t="81192" x="3295650" y="3949700"/>
          <p14:tracePt t="81210" x="3232150" y="3943350"/>
          <p14:tracePt t="81210" x="3213100" y="3937000"/>
          <p14:tracePt t="81227" x="3143250" y="3917950"/>
          <p14:tracePt t="81242" x="3054350" y="3905250"/>
          <p14:tracePt t="81259" x="3003550" y="3892550"/>
          <p14:tracePt t="81275" x="2933700" y="3892550"/>
          <p14:tracePt t="81293" x="2882900" y="3892550"/>
          <p14:tracePt t="81309" x="2832100" y="3886200"/>
          <p14:tracePt t="81325" x="2749550" y="3886200"/>
          <p14:tracePt t="81343" x="2711450" y="3879850"/>
          <p14:tracePt t="81358" x="2660650" y="3879850"/>
          <p14:tracePt t="81375" x="2597150" y="3879850"/>
          <p14:tracePt t="81375" x="2552700" y="3879850"/>
          <p14:tracePt t="81394" x="2457450" y="3879850"/>
          <p14:tracePt t="81409" x="2355850" y="3879850"/>
          <p14:tracePt t="81426" x="2298700" y="3879850"/>
          <p14:tracePt t="81426" x="2279650" y="3879850"/>
          <p14:tracePt t="81444" x="2222500" y="3879850"/>
          <p14:tracePt t="81459" x="2165350" y="3879850"/>
          <p14:tracePt t="81475" x="2108200" y="3879850"/>
          <p14:tracePt t="81491" x="2038350" y="3879850"/>
          <p14:tracePt t="81508" x="2000250" y="3879850"/>
          <p14:tracePt t="81525" x="1974850" y="3879850"/>
          <p14:tracePt t="81541" x="1943100" y="3879850"/>
          <p14:tracePt t="81541" x="1924050" y="3879850"/>
          <p14:tracePt t="81558" x="1892300" y="3873500"/>
          <p14:tracePt t="81574" x="1854200" y="3860800"/>
          <p14:tracePt t="81591" x="1828800" y="3860800"/>
          <p14:tracePt t="81608" x="1784350" y="3848100"/>
          <p14:tracePt t="81624" x="1758950" y="3848100"/>
          <p14:tracePt t="81641" x="1714500" y="3848100"/>
          <p14:tracePt t="81658" x="1682750" y="3848100"/>
          <p14:tracePt t="81658" x="1651000" y="3854450"/>
          <p14:tracePt t="81675" x="1600200" y="3873500"/>
          <p14:tracePt t="81691" x="1562100" y="3886200"/>
          <p14:tracePt t="81708" x="1511300" y="3905250"/>
          <p14:tracePt t="81725" x="1492250" y="3905250"/>
          <p14:tracePt t="81741" x="1479550" y="3905250"/>
          <p14:tracePt t="81758" x="1473200" y="3905250"/>
          <p14:tracePt t="81773" x="1460500" y="3905250"/>
          <p14:tracePt t="81791" x="1473200" y="3905250"/>
          <p14:tracePt t="81846" x="1492250" y="3905250"/>
          <p14:tracePt t="81853" x="1504950" y="3905250"/>
          <p14:tracePt t="81860" x="1530350" y="3905250"/>
          <p14:tracePt t="81874" x="1657350" y="3911600"/>
          <p14:tracePt t="81891" x="1771650" y="3949700"/>
          <p14:tracePt t="81908" x="1905000" y="3994150"/>
          <p14:tracePt t="81924" x="2127250" y="4114800"/>
          <p14:tracePt t="81941" x="2305050" y="4184650"/>
          <p14:tracePt t="81957" x="2470150" y="4273550"/>
          <p14:tracePt t="81975" x="2724150" y="4438650"/>
          <p14:tracePt t="81975" x="2813050" y="4502150"/>
          <p14:tracePt t="81991" x="2971800" y="4597400"/>
          <p14:tracePt t="82007" x="3124200" y="4692650"/>
          <p14:tracePt t="82024" x="3244850" y="4775200"/>
          <p14:tracePt t="82024" x="3289300" y="4806950"/>
          <p14:tracePt t="82041" x="3352800" y="4876800"/>
          <p14:tracePt t="82058" x="3409950" y="4940300"/>
          <p14:tracePt t="82075" x="3486150" y="5010150"/>
          <p14:tracePt t="82075" x="3524250" y="5041900"/>
          <p14:tracePt t="82092" x="3594100" y="5086350"/>
          <p14:tracePt t="82108" x="3613150" y="5105400"/>
          <p14:tracePt t="82125" x="3625850" y="5111750"/>
          <p14:tracePt t="82125" x="3632200" y="5124450"/>
          <p14:tracePt t="82144" x="3644900" y="5124450"/>
          <p14:tracePt t="82159" x="3683000" y="5124450"/>
          <p14:tracePt t="82175" x="3765550" y="5124450"/>
          <p14:tracePt t="82194" x="3816350" y="5124450"/>
          <p14:tracePt t="82209" x="3848100" y="5124450"/>
          <p14:tracePt t="82226" x="3860800" y="5124450"/>
          <p14:tracePt t="82243" x="3873500" y="5124450"/>
          <p14:tracePt t="82259" x="3879850" y="5124450"/>
          <p14:tracePt t="82275" x="3924300" y="5124450"/>
          <p14:tracePt t="82292" x="3981450" y="5111750"/>
          <p14:tracePt t="82310" x="3994150" y="5111750"/>
          <p14:tracePt t="82325" x="4006850" y="5111750"/>
          <p14:tracePt t="82342" x="4025900" y="5111750"/>
          <p14:tracePt t="82360" x="4038600" y="5111750"/>
          <p14:tracePt t="82375" x="4051300" y="5105400"/>
          <p14:tracePt t="82391" x="4089400" y="5092700"/>
          <p14:tracePt t="82391" x="4095750" y="5086350"/>
          <p14:tracePt t="82409" x="4102100" y="5086350"/>
          <p14:tracePt t="82424" x="4108450" y="5086350"/>
          <p14:tracePt t="82441" x="4114800" y="5086350"/>
          <p14:tracePt t="82474" x="4114800" y="5080000"/>
          <p14:tracePt t="82502" x="4114800" y="5073650"/>
          <p14:tracePt t="82510" x="4114800" y="5067300"/>
          <p14:tracePt t="82538" x="4114800" y="5060950"/>
          <p14:tracePt t="82567" x="4127500" y="5060950"/>
          <p14:tracePt t="82574" x="4127500" y="5054600"/>
          <p14:tracePt t="82589" x="4127500" y="5048250"/>
          <p14:tracePt t="82611" x="4127500" y="5041900"/>
          <p14:tracePt t="82618" x="4127500" y="5035550"/>
          <p14:tracePt t="82626" x="4127500" y="5029200"/>
          <p14:tracePt t="82641" x="4127500" y="5016500"/>
          <p14:tracePt t="82658" x="4133850" y="4997450"/>
          <p14:tracePt t="82677" x="4152900" y="4953000"/>
          <p14:tracePt t="82692" x="4210050" y="4876800"/>
          <p14:tracePt t="82708" x="4273550" y="4781550"/>
          <p14:tracePt t="82727" x="4292600" y="4743450"/>
          <p14:tracePt t="82742" x="4298950" y="4737100"/>
          <p14:tracePt t="82758" x="4305300" y="4737100"/>
          <p14:tracePt t="82827" x="4305300" y="4743450"/>
          <p14:tracePt t="82868" x="4305300" y="4756150"/>
          <p14:tracePt t="82893" x="4311650" y="4756150"/>
          <p14:tracePt t="82921" x="4318000" y="4756150"/>
          <p14:tracePt t="82943" x="4330700" y="4756150"/>
          <p14:tracePt t="82950" x="4349750" y="4756150"/>
          <p14:tracePt t="82958" x="4362450" y="4756150"/>
          <p14:tracePt t="82976" x="4432300" y="4724400"/>
          <p14:tracePt t="82990" x="4489450" y="4679950"/>
          <p14:tracePt t="83007" x="4508500" y="4660900"/>
          <p14:tracePt t="83024" x="4533900" y="4610100"/>
          <p14:tracePt t="83040" x="4559300" y="4572000"/>
          <p14:tracePt t="83040" x="4565650" y="4552950"/>
          <p14:tracePt t="83058" x="4591050" y="4521200"/>
          <p14:tracePt t="83074" x="4616450" y="4495800"/>
          <p14:tracePt t="83090" x="4629150" y="4483100"/>
          <p14:tracePt t="83107" x="4635500" y="4483100"/>
          <p14:tracePt t="83123" x="4641850" y="4483100"/>
          <p14:tracePt t="83140" x="4572000" y="4483100"/>
          <p14:tracePt t="83382" x="4470400" y="4483100"/>
          <p14:tracePt t="83389" x="4387850" y="4483100"/>
          <p14:tracePt t="83396" x="4210050" y="4514850"/>
          <p14:tracePt t="83412" x="4108450" y="4540250"/>
          <p14:tracePt t="83425" x="3816350" y="4584700"/>
          <p14:tracePt t="83441" x="3594100" y="4610100"/>
          <p14:tracePt t="83457" x="3403600" y="4635500"/>
          <p14:tracePt t="83474" x="3079750" y="4635500"/>
          <p14:tracePt t="83492" x="2921000" y="4635500"/>
          <p14:tracePt t="83507" x="2768600" y="4622800"/>
          <p14:tracePt t="83524" x="2635250" y="4603750"/>
          <p14:tracePt t="83541" x="2584450" y="4591050"/>
          <p14:tracePt t="83557" x="2546350" y="4578350"/>
          <p14:tracePt t="83573" x="2495550" y="4552950"/>
          <p14:tracePt t="83590" x="2400300" y="4533900"/>
          <p14:tracePt t="83606" x="2330450" y="4521200"/>
          <p14:tracePt t="83623" x="2273300" y="4508500"/>
          <p14:tracePt t="83640" x="2184400" y="4502150"/>
          <p14:tracePt t="83658" x="2089150" y="4502150"/>
          <p14:tracePt t="83674" x="1968500" y="4502150"/>
          <p14:tracePt t="83674" x="1917700" y="4502150"/>
          <p14:tracePt t="83693" x="1841500" y="4502150"/>
          <p14:tracePt t="83708" x="1784350" y="4502150"/>
          <p14:tracePt t="83724" x="1727200" y="4502150"/>
          <p14:tracePt t="83741" x="1631950" y="4514850"/>
          <p14:tracePt t="83758" x="1574800" y="4527550"/>
          <p14:tracePt t="83774" x="1524000" y="4540250"/>
          <p14:tracePt t="83791" x="1479550" y="4546600"/>
          <p14:tracePt t="83808" x="1473200" y="4546600"/>
          <p14:tracePt t="83824" x="1460500" y="4552950"/>
          <p14:tracePt t="83841" x="1447800" y="4552950"/>
          <p14:tracePt t="83859" x="1435100" y="4552950"/>
          <p14:tracePt t="83874" x="1428750" y="4552950"/>
          <p14:tracePt t="83891" x="1428750" y="4546600"/>
          <p14:tracePt t="83909" x="1428750" y="4540250"/>
          <p14:tracePt t="83924" x="1460500" y="4514850"/>
          <p14:tracePt t="83942" x="1587500" y="4464050"/>
          <p14:tracePt t="83957" x="1803400" y="4406900"/>
          <p14:tracePt t="83975" x="1911350" y="4394200"/>
          <p14:tracePt t="83991" x="1974850" y="4394200"/>
          <p14:tracePt t="84007" x="2012950" y="4394200"/>
          <p14:tracePt t="84007" x="2038350" y="4394200"/>
          <p14:tracePt t="84024" x="2095500" y="4394200"/>
          <p14:tracePt t="84040" x="2178050" y="4375150"/>
          <p14:tracePt t="84057" x="2298700" y="4375150"/>
          <p14:tracePt t="84057" x="2336800" y="4375150"/>
          <p14:tracePt t="84074" x="2387600" y="4375150"/>
          <p14:tracePt t="84090" x="2419350" y="4375150"/>
          <p14:tracePt t="84107" x="2457450" y="4375150"/>
          <p14:tracePt t="84126" x="2501900" y="4381500"/>
          <p14:tracePt t="84141" x="2546350" y="4381500"/>
          <p14:tracePt t="84157" x="2616200" y="4394200"/>
          <p14:tracePt t="84157" x="2654300" y="4406900"/>
          <p14:tracePt t="84176" x="2724150" y="4425950"/>
          <p14:tracePt t="84191" x="2774950" y="4438650"/>
          <p14:tracePt t="84208" x="2813050" y="4445000"/>
          <p14:tracePt t="84224" x="2882900" y="4470400"/>
          <p14:tracePt t="84241" x="2952750" y="4476750"/>
          <p14:tracePt t="84257" x="3041650" y="4489450"/>
          <p14:tracePt t="84274" x="3136900" y="4508500"/>
          <p14:tracePt t="84291" x="3168650" y="4521200"/>
          <p14:tracePt t="84306" x="3187700" y="4521200"/>
          <p14:tracePt t="84324" x="3200400" y="4533900"/>
          <p14:tracePt t="84324" x="3200400" y="4540250"/>
          <p14:tracePt t="84340" x="3206750" y="4540250"/>
          <p14:tracePt t="84356" x="3213100" y="4546600"/>
          <p14:tracePt t="84374" x="3225800" y="4572000"/>
          <p14:tracePt t="84391" x="3251200" y="4603750"/>
          <p14:tracePt t="84407" x="3263900" y="4622800"/>
          <p14:tracePt t="84424" x="3276600" y="4648200"/>
          <p14:tracePt t="84440" x="3282950" y="4673600"/>
          <p14:tracePt t="84457" x="3282950" y="4705350"/>
          <p14:tracePt t="84473" x="3282950" y="4743450"/>
          <p14:tracePt t="84490" x="3282950" y="4813300"/>
          <p14:tracePt t="84507" x="3282950" y="4838700"/>
          <p14:tracePt t="84524" x="3282950" y="4857750"/>
          <p14:tracePt t="84540" x="3282950" y="4876800"/>
          <p14:tracePt t="84557" x="3270250" y="4889500"/>
          <p14:tracePt t="84573" x="3263900" y="4902200"/>
          <p14:tracePt t="84589" x="3251200" y="4914900"/>
          <p14:tracePt t="84606" x="3251200" y="4927600"/>
          <p14:tracePt t="84623" x="3270250" y="4921250"/>
          <p14:tracePt t="84716" x="3295650" y="4908550"/>
          <p14:tracePt t="84723" x="3359150" y="4902200"/>
          <p14:tracePt t="86785" x="3098800" y="4902200"/>
          <p14:tracePt t="86807" x="2724150" y="4921250"/>
          <p14:tracePt t="86818" x="2343150" y="4997450"/>
          <p14:tracePt t="86824" x="1638300" y="5289550"/>
          <p14:tracePt t="86840" x="844550" y="5695950"/>
          <p14:tracePt t="86860" x="584200" y="5867400"/>
          <p14:tracePt t="86874" x="508000" y="5905500"/>
          <p14:tracePt t="86890" x="469900" y="5930900"/>
          <p14:tracePt t="86910" x="457200" y="5943600"/>
          <p14:tracePt t="86924" x="450850" y="5943600"/>
          <p14:tracePt t="86941" x="431800" y="5943600"/>
          <p14:tracePt t="86959" x="444500" y="5943600"/>
          <p14:tracePt t="87000" x="476250" y="5937250"/>
          <p14:tracePt t="87008" x="539750" y="5930900"/>
          <p14:tracePt t="87015" x="603250" y="5918200"/>
          <p14:tracePt t="87024" x="800100" y="5880100"/>
          <p14:tracePt t="87038" x="1009650" y="5873750"/>
          <p14:tracePt t="87055" x="1149350" y="5873750"/>
          <p14:tracePt t="87072" x="1231900" y="5873750"/>
          <p14:tracePt t="87089" x="1263650" y="5873750"/>
          <p14:tracePt t="87105" x="1327150" y="5873750"/>
          <p14:tracePt t="87122" x="1435100" y="5861050"/>
          <p14:tracePt t="87139" x="1536700" y="5822950"/>
          <p14:tracePt t="87155" x="1657350" y="5791200"/>
          <p14:tracePt t="87172" x="1790700" y="5746750"/>
          <p14:tracePt t="87188" x="1822450" y="5727700"/>
          <p14:tracePt t="87205" x="1866900" y="5715000"/>
          <p14:tracePt t="87222" x="1924050" y="5676900"/>
          <p14:tracePt t="87239" x="1987550" y="5651500"/>
          <p14:tracePt t="87255" x="2025650" y="5619750"/>
          <p14:tracePt t="87272" x="2063750" y="5600700"/>
          <p14:tracePt t="87272" x="2070100" y="5588000"/>
          <p14:tracePt t="87289" x="2108200" y="5549900"/>
          <p14:tracePt t="87305" x="2152650" y="5511800"/>
          <p14:tracePt t="87322" x="2190750" y="5467350"/>
          <p14:tracePt t="87339" x="2216150" y="5429250"/>
          <p14:tracePt t="87355" x="2216150" y="5422900"/>
          <p14:tracePt t="87371" x="2222500" y="5378450"/>
          <p14:tracePt t="87773" x="2222500" y="5334000"/>
          <p14:tracePt t="87779" x="2222500" y="5314950"/>
          <p14:tracePt t="87790" x="2222500" y="5270500"/>
          <p14:tracePt t="87807" x="2216150" y="5213350"/>
          <p14:tracePt t="87825" x="2203450" y="5143500"/>
          <p14:tracePt t="87840" x="2190750" y="5092700"/>
          <p14:tracePt t="87858" x="2178050" y="5067300"/>
          <p14:tracePt t="87875" x="2178050" y="5060950"/>
          <p14:tracePt t="87890" x="2178050" y="5067300"/>
          <p14:tracePt t="87952" x="2178050" y="5073650"/>
          <p14:tracePt t="87960" x="2178050" y="5099050"/>
          <p14:tracePt t="87976" x="2178050" y="5118100"/>
          <p14:tracePt t="87992" x="2178050" y="5130800"/>
          <p14:tracePt t="88006" x="2178050" y="5143500"/>
          <p14:tracePt t="88022" x="2178050" y="5156200"/>
          <p14:tracePt t="88022" x="2178050" y="5162550"/>
          <p14:tracePt t="88039" x="2184400" y="5168900"/>
          <p14:tracePt t="88054" x="2190750" y="5175250"/>
          <p14:tracePt t="88071" x="2216150" y="5187950"/>
          <p14:tracePt t="88088" x="2311400" y="5207000"/>
          <p14:tracePt t="88104" x="2387600" y="5207000"/>
          <p14:tracePt t="88122" x="2444750" y="5207000"/>
          <p14:tracePt t="88138" x="2501900" y="5207000"/>
          <p14:tracePt t="88155" x="2540000" y="5194300"/>
          <p14:tracePt t="88172" x="2578100" y="5181600"/>
          <p14:tracePt t="88193" x="2609850" y="5156200"/>
          <p14:tracePt t="88206" x="2667000" y="5048250"/>
          <p14:tracePt t="88223" x="2686050" y="4940300"/>
          <p14:tracePt t="88239" x="2647950" y="4775200"/>
          <p14:tracePt t="88256" x="2590800" y="4667250"/>
          <p14:tracePt t="88272" x="2489200" y="4597400"/>
          <p14:tracePt t="88289" x="2279650" y="4527550"/>
          <p14:tracePt t="88307" x="2120900" y="4527550"/>
          <p14:tracePt t="88322" x="2000250" y="4546600"/>
          <p14:tracePt t="88340" x="1930400" y="4578350"/>
          <p14:tracePt t="88359" x="1905000" y="4597400"/>
          <p14:tracePt t="88373" x="1873250" y="4641850"/>
          <p14:tracePt t="88388" x="1847850" y="4699000"/>
          <p14:tracePt t="88405" x="1835150" y="4832350"/>
          <p14:tracePt t="88422" x="1866900" y="4933950"/>
          <p14:tracePt t="88438" x="1930400" y="5003800"/>
          <p14:tracePt t="88455" x="2139950" y="5073650"/>
          <p14:tracePt t="88472" x="2374900" y="5073650"/>
          <p14:tracePt t="88488" x="2520950" y="5067300"/>
          <p14:tracePt t="88505" x="2603500" y="5054600"/>
          <p14:tracePt t="88505" x="2635250" y="5048250"/>
          <p14:tracePt t="88523" x="2698750" y="5022850"/>
          <p14:tracePt t="88539" x="2755900" y="4972050"/>
          <p14:tracePt t="88555" x="2819400" y="4908550"/>
          <p14:tracePt t="88555" x="2857500" y="4883150"/>
          <p14:tracePt t="88572" x="2927350" y="4756150"/>
          <p14:tracePt t="88588" x="2946400" y="4654550"/>
          <p14:tracePt t="88604" x="2921000" y="4597400"/>
          <p14:tracePt t="88621" x="2794000" y="4546600"/>
          <p14:tracePt t="88638" x="2654300" y="4565650"/>
          <p14:tracePt t="88655" x="2381250" y="4673600"/>
          <p14:tracePt t="88672" x="2209800" y="4762500"/>
          <p14:tracePt t="88689" x="2171700" y="4781550"/>
          <p14:tracePt t="88705" x="2165350" y="4794250"/>
          <p14:tracePt t="88722" x="2146300" y="4845050"/>
          <p14:tracePt t="88739" x="2146300" y="4908550"/>
          <p14:tracePt t="88756" x="2222500" y="5003800"/>
          <p14:tracePt t="88772" x="2476500" y="5124450"/>
          <p14:tracePt t="88789" x="2794000" y="5156200"/>
          <p14:tracePt t="88805" x="3016250" y="5149850"/>
          <p14:tracePt t="88822" x="3225800" y="5137150"/>
          <p14:tracePt t="88822" x="3321050" y="5124450"/>
          <p14:tracePt t="88839" x="3422650" y="5086350"/>
          <p14:tracePt t="88855" x="3498850" y="5048250"/>
          <p14:tracePt t="88872" x="3543300" y="4997450"/>
          <p14:tracePt t="88872" x="3568700" y="4959350"/>
          <p14:tracePt t="88889" x="3594100" y="4908550"/>
          <p14:tracePt t="88905" x="3575050" y="4813300"/>
          <p14:tracePt t="88923" x="3340100" y="4654550"/>
          <p14:tracePt t="88941" x="3016250" y="4610100"/>
          <p14:tracePt t="88955" x="2654300" y="4686300"/>
          <p14:tracePt t="88973" x="2444750" y="4762500"/>
          <p14:tracePt t="88988" x="2279650" y="4851400"/>
          <p14:tracePt t="89006" x="2222500" y="4914900"/>
          <p14:tracePt t="89021" x="2178050" y="4997450"/>
          <p14:tracePt t="89038" x="2152650" y="5080000"/>
          <p14:tracePt t="89038" x="2146300" y="5099050"/>
          <p14:tracePt t="89055" x="2146300" y="5149850"/>
          <p14:tracePt t="89071" x="2146300" y="5187950"/>
          <p14:tracePt t="89088" x="2146300" y="5194300"/>
          <p14:tracePt t="89105" x="2184400" y="5226050"/>
          <p14:tracePt t="89122" x="2216150" y="5251450"/>
          <p14:tracePt t="89138" x="2241550" y="5264150"/>
          <p14:tracePt t="89155" x="2254250" y="5276850"/>
          <p14:tracePt t="89172" x="2266950" y="5289550"/>
          <p14:tracePt t="89189" x="2266950" y="5295900"/>
          <p14:tracePt t="89235" x="2273300" y="5302250"/>
          <p14:tracePt t="89249" x="2286000" y="5308600"/>
          <p14:tracePt t="89258" x="2292350" y="5314950"/>
          <p14:tracePt t="89273" x="2305050" y="5327650"/>
          <p14:tracePt t="89288" x="2311400" y="5340350"/>
          <p14:tracePt t="89305" x="2311400" y="5353050"/>
          <p14:tracePt t="89305" x="2311400" y="5359400"/>
          <p14:tracePt t="89322" x="2311400" y="5365750"/>
          <p14:tracePt t="89338" x="2311400" y="5384800"/>
          <p14:tracePt t="89338" x="2311400" y="5391150"/>
          <p14:tracePt t="89359" x="2311400" y="5397500"/>
          <p14:tracePt t="89371" x="2311400" y="5435600"/>
          <p14:tracePt t="89388" x="2298700" y="5448300"/>
          <p14:tracePt t="89404" x="2279650" y="5454650"/>
          <p14:tracePt t="89421" x="2152650" y="5480050"/>
          <p14:tracePt t="89438" x="2101850" y="5480050"/>
          <p14:tracePt t="89455" x="2070100" y="5480050"/>
          <p14:tracePt t="89471" x="2025650" y="5384800"/>
          <p14:tracePt t="89488" x="2019300" y="5226050"/>
          <p14:tracePt t="89505" x="2057400" y="5010150"/>
          <p14:tracePt t="89521" x="2120900" y="4876800"/>
          <p14:tracePt t="89521" x="2133600" y="4857750"/>
          <p14:tracePt t="89539" x="2146300" y="4832350"/>
          <p14:tracePt t="89555" x="2159000" y="4819650"/>
          <p14:tracePt t="89572" x="2171700" y="4819650"/>
          <p14:tracePt t="89587" x="2171700" y="4826000"/>
          <p14:tracePt t="89638" x="2178050" y="4851400"/>
          <p14:tracePt t="89646" x="2184400" y="4870450"/>
          <p14:tracePt t="89657" x="2184400" y="4927600"/>
          <p14:tracePt t="89672" x="2178050" y="4984750"/>
          <p14:tracePt t="89688" x="2159000" y="5035550"/>
          <p14:tracePt t="89705" x="2159000" y="5054600"/>
          <p14:tracePt t="89721" x="2159000" y="5060950"/>
          <p14:tracePt t="89737" x="2159000" y="5067300"/>
          <p14:tracePt t="89755" x="2146300" y="5099050"/>
          <p14:tracePt t="89771" x="2146300" y="5118100"/>
          <p14:tracePt t="89788" x="2152650" y="5137150"/>
          <p14:tracePt t="89788" x="2190750" y="5156200"/>
          <p14:tracePt t="89805" x="2305050" y="5200650"/>
          <p14:tracePt t="89821" x="2520950" y="5226050"/>
          <p14:tracePt t="89838" x="2686050" y="5232400"/>
          <p14:tracePt t="89838" x="2762250" y="5232400"/>
          <p14:tracePt t="89856" x="2927350" y="5232400"/>
          <p14:tracePt t="89871" x="3060700" y="5238750"/>
          <p14:tracePt t="89887" x="3149600" y="5251450"/>
          <p14:tracePt t="89887" x="3181350" y="5251450"/>
          <p14:tracePt t="89905" x="3257550" y="5251450"/>
          <p14:tracePt t="89921" x="3352800" y="5257800"/>
          <p14:tracePt t="89938" x="3460750" y="5283200"/>
          <p14:tracePt t="89955" x="3517900" y="5283200"/>
          <p14:tracePt t="89971" x="3536950" y="5283200"/>
          <p14:tracePt t="89987" x="3543300" y="5283200"/>
          <p14:tracePt t="90005" x="3543300" y="5289550"/>
          <p14:tracePt t="90078" x="3543300" y="5295900"/>
          <p14:tracePt t="90085" x="3543300" y="5302250"/>
          <p14:tracePt t="90107" x="3524250" y="5314950"/>
          <p14:tracePt t="90114" x="3467100" y="5353050"/>
          <p14:tracePt t="90123" x="3359150" y="5454650"/>
          <p14:tracePt t="90138" x="3238500" y="5568950"/>
          <p14:tracePt t="90155" x="3149600" y="5626100"/>
          <p14:tracePt t="90155" x="3136900" y="5645150"/>
          <p14:tracePt t="90173" x="3105150" y="5670550"/>
          <p14:tracePt t="90189" x="3098800" y="5683250"/>
          <p14:tracePt t="90205" x="3086100" y="5689600"/>
          <p14:tracePt t="90222" x="3073400" y="5695950"/>
          <p14:tracePt t="90239" x="3073400" y="5708650"/>
          <p14:tracePt t="92025" x="3003550" y="5702300"/>
          <p14:tracePt t="92673" x="2889250" y="5683250"/>
          <p14:tracePt t="92680" x="2800350" y="5664200"/>
          <p14:tracePt t="92688" x="2667000" y="5619750"/>
          <p14:tracePt t="92703" x="2514600" y="5588000"/>
          <p14:tracePt t="92719" x="2374900" y="5549900"/>
          <p14:tracePt t="92736" x="2273300" y="5524500"/>
          <p14:tracePt t="92753" x="2139950" y="5492750"/>
          <p14:tracePt t="92769" x="2057400" y="5473700"/>
          <p14:tracePt t="92786" x="1987550" y="5454650"/>
          <p14:tracePt t="92786" x="1974850" y="5448300"/>
          <p14:tracePt t="92804" x="1943100" y="5441950"/>
          <p14:tracePt t="92819" x="1930400" y="5441950"/>
          <p14:tracePt t="92836" x="1917700" y="5435600"/>
          <p14:tracePt t="92854" x="1905000" y="5435600"/>
          <p14:tracePt t="92869" x="1892300" y="5429250"/>
          <p14:tracePt t="92886" x="1885950" y="5429250"/>
          <p14:tracePt t="92940" x="1885950" y="5416550"/>
          <p14:tracePt t="92947" x="1879600" y="5416550"/>
          <p14:tracePt t="92955" x="1873250" y="5410200"/>
          <p14:tracePt t="92968" x="1866900" y="5403850"/>
          <p14:tracePt t="92985" x="1866900" y="5391150"/>
          <p14:tracePt t="93003" x="1873250" y="5391150"/>
          <p14:tracePt t="93098" x="1879600" y="5391150"/>
          <p14:tracePt t="93106" x="1898650" y="5384800"/>
          <p14:tracePt t="93119" x="1911350" y="5384800"/>
          <p14:tracePt t="93136" x="1924050" y="5384800"/>
          <p14:tracePt t="93153" x="1930400" y="5384800"/>
          <p14:tracePt t="93168" x="1936750" y="5384800"/>
          <p14:tracePt t="93186" x="1943100" y="5384800"/>
          <p14:tracePt t="93236" x="1949450" y="5384800"/>
          <p14:tracePt t="93243" x="1968500" y="5378450"/>
          <p14:tracePt t="93254" x="1993900" y="5359400"/>
          <p14:tracePt t="93270" x="2019300" y="5359400"/>
          <p14:tracePt t="93289" x="2025650" y="5359400"/>
          <p14:tracePt t="93303" x="2025650" y="5353050"/>
          <p14:tracePt t="93416" x="2025650" y="5346700"/>
          <p14:tracePt t="93431" x="2025650" y="5340350"/>
          <p14:tracePt t="93439" x="2025650" y="5334000"/>
          <p14:tracePt t="93454" x="2032000" y="5321300"/>
          <p14:tracePt t="93471" x="2095500" y="5232400"/>
          <p14:tracePt t="93486" x="2165350" y="5137150"/>
          <p14:tracePt t="93503" x="2235200" y="5060950"/>
          <p14:tracePt t="93519" x="2241550" y="5048250"/>
          <p14:tracePt t="93536" x="2247900" y="5035550"/>
          <p14:tracePt t="93553" x="2247900" y="5029200"/>
          <p14:tracePt t="93569" x="2247900" y="5022850"/>
          <p14:tracePt t="93585" x="2247900" y="5010150"/>
          <p14:tracePt t="93602" x="2235200" y="4997450"/>
          <p14:tracePt t="93619" x="2222500" y="4991100"/>
          <p14:tracePt t="93635" x="2209800" y="4978400"/>
          <p14:tracePt t="93652" x="2197100" y="4978400"/>
          <p14:tracePt t="93669" x="2190750" y="4978400"/>
          <p14:tracePt t="93685" x="2178050" y="4978400"/>
          <p14:tracePt t="93702" x="2171700" y="4978400"/>
          <p14:tracePt t="93719" x="2190750" y="4972050"/>
          <p14:tracePt t="93784" x="2247900" y="4965700"/>
          <p14:tracePt t="93791" x="2311400" y="4959350"/>
          <p14:tracePt t="93803" x="2508250" y="4940300"/>
          <p14:tracePt t="93822" x="2590800" y="4940300"/>
          <p14:tracePt t="93838" x="2686050" y="4940300"/>
          <p14:tracePt t="93855" x="2825750" y="4940300"/>
          <p14:tracePt t="93872" x="2882900" y="4940300"/>
          <p14:tracePt t="93887" x="2940050" y="4933950"/>
          <p14:tracePt t="93904" x="3073400" y="4933950"/>
          <p14:tracePt t="93923" x="3168650" y="4933950"/>
          <p14:tracePt t="93938" x="3232150" y="4933950"/>
          <p14:tracePt t="93954" x="3302000" y="4933950"/>
          <p14:tracePt t="93973" x="3371850" y="4933950"/>
          <p14:tracePt t="93988" x="3467100" y="4927600"/>
          <p14:tracePt t="94003" x="3562350" y="4921250"/>
          <p14:tracePt t="94019" x="3663950" y="4908550"/>
          <p14:tracePt t="94037" x="3733800" y="4908550"/>
          <p14:tracePt t="94053" x="3797300" y="4908550"/>
          <p14:tracePt t="94069" x="3848100" y="4908550"/>
          <p14:tracePt t="94069" x="3892550" y="4902200"/>
          <p14:tracePt t="94087" x="3930650" y="4902200"/>
          <p14:tracePt t="94103" x="4000500" y="4889500"/>
          <p14:tracePt t="94119" x="4044950" y="4889500"/>
          <p14:tracePt t="94119" x="4114800" y="4876800"/>
          <p14:tracePt t="94137" x="4152900" y="4870450"/>
          <p14:tracePt t="94153" x="4171950" y="4870450"/>
          <p14:tracePt t="94169" x="4184650" y="4870450"/>
          <p14:tracePt t="94186" x="4191000" y="4870450"/>
          <p14:tracePt t="94203" x="4191000" y="4876800"/>
          <p14:tracePt t="94325" x="4191000" y="4883150"/>
          <p14:tracePt t="94340" x="4184650" y="4883150"/>
          <p14:tracePt t="94368" x="4178300" y="4883150"/>
          <p14:tracePt t="94375" x="4178300" y="4889500"/>
          <p14:tracePt t="94387" x="4152900" y="4902200"/>
          <p14:tracePt t="94405" x="4133850" y="4902200"/>
          <p14:tracePt t="94419" x="4025900" y="4914900"/>
          <p14:tracePt t="94436" x="3975100" y="4927600"/>
          <p14:tracePt t="94436" x="3943350" y="4927600"/>
          <p14:tracePt t="94456" x="3784600" y="4953000"/>
          <p14:tracePt t="94470" x="3721100" y="4972050"/>
          <p14:tracePt t="94486" x="3441700" y="5022850"/>
          <p14:tracePt t="94502" x="3276600" y="5067300"/>
          <p14:tracePt t="94502" x="3168650" y="5092700"/>
          <p14:tracePt t="94519" x="3041650" y="5118100"/>
          <p14:tracePt t="94535" x="2940050" y="5130800"/>
          <p14:tracePt t="94552" x="2863850" y="5149850"/>
          <p14:tracePt t="94568" x="2698750" y="5162550"/>
          <p14:tracePt t="94585" x="2616200" y="5168900"/>
          <p14:tracePt t="94602" x="2508250" y="5194300"/>
          <p14:tracePt t="94618" x="2463800" y="5207000"/>
          <p14:tracePt t="94635" x="2451100" y="5207000"/>
          <p14:tracePt t="94651" x="2438400" y="5207000"/>
          <p14:tracePt t="94668" x="2400300" y="5207000"/>
          <p14:tracePt t="94685" x="2381250" y="5207000"/>
          <p14:tracePt t="94702" x="2349500" y="5207000"/>
          <p14:tracePt t="94718" x="2317750" y="5200650"/>
          <p14:tracePt t="94718" x="2305050" y="5200650"/>
          <p14:tracePt t="94736" x="2286000" y="5187950"/>
          <p14:tracePt t="94752" x="2266950" y="5181600"/>
          <p14:tracePt t="94768" x="2260600" y="5181600"/>
          <p14:tracePt t="94784" x="2247900" y="5175250"/>
          <p14:tracePt t="94802" x="2241550" y="5175250"/>
          <p14:tracePt t="94818" x="2235200" y="5175250"/>
          <p14:tracePt t="94834" x="2222500" y="5175250"/>
          <p14:tracePt t="94865" x="2216150" y="5175250"/>
          <p14:tracePt t="94872" x="2203450" y="5175250"/>
          <p14:tracePt t="94887" x="2171700" y="5187950"/>
          <p14:tracePt t="94903" x="2152650" y="5194300"/>
          <p14:tracePt t="94919" x="2146300" y="5207000"/>
          <p14:tracePt t="94936" x="2133600" y="5207000"/>
          <p14:tracePt t="94953" x="2139950" y="5219700"/>
          <p14:tracePt t="95095" x="2146300" y="5226050"/>
          <p14:tracePt t="95103" x="2152650" y="5232400"/>
          <p14:tracePt t="95117" x="2159000" y="5238750"/>
          <p14:tracePt t="95124" x="2159000" y="5245100"/>
          <p14:tracePt t="95139" x="2165350" y="5245100"/>
          <p14:tracePt t="95154" x="2171700" y="5245100"/>
          <p14:tracePt t="95182" x="2178050" y="5245100"/>
          <p14:tracePt t="95247" x="2184400" y="5245100"/>
          <p14:tracePt t="95290" x="2190750" y="5245100"/>
          <p14:tracePt t="95355" x="2197100" y="5245100"/>
          <p14:tracePt t="95377" x="2203450" y="5245100"/>
          <p14:tracePt t="95406" x="2216150" y="5245100"/>
          <p14:tracePt t="95416" x="2222500" y="5245100"/>
          <p14:tracePt t="95421" x="2241550" y="5251450"/>
          <p14:tracePt t="95437" x="2273300" y="5257800"/>
          <p14:tracePt t="95454" x="2279650" y="5257800"/>
          <p14:tracePt t="95468" x="2292350" y="5257800"/>
          <p14:tracePt t="95486" x="2298700" y="5257800"/>
          <p14:tracePt t="95535" x="2311400" y="5270500"/>
          <p14:tracePt t="95543" x="2317750" y="5270500"/>
          <p14:tracePt t="95552" x="2330450" y="5270500"/>
          <p14:tracePt t="95569" x="2336800" y="5270500"/>
          <p14:tracePt t="95585" x="2343150" y="5270500"/>
          <p14:tracePt t="95601" x="2349500" y="5270500"/>
          <p14:tracePt t="95650" x="2355850" y="5270500"/>
          <p14:tracePt t="95657" x="2362200" y="5276850"/>
          <p14:tracePt t="95668" x="2374900" y="5276850"/>
          <p14:tracePt t="95685" x="2387600" y="5283200"/>
          <p14:tracePt t="95702" x="2393950" y="5283200"/>
          <p14:tracePt t="95817" x="2413000" y="5289550"/>
          <p14:tracePt t="95911" x="2419350" y="5289550"/>
          <p14:tracePt t="95917" x="2425700" y="5289550"/>
          <p14:tracePt t="95932" x="2432050" y="5295900"/>
          <p14:tracePt t="95968" x="2438400" y="5302250"/>
          <p14:tracePt t="95982" x="2444750" y="5302250"/>
          <p14:tracePt t="95989" x="2451100" y="5302250"/>
          <p14:tracePt t="96002" x="2457450" y="5302250"/>
          <p14:tracePt t="96046" x="2463800" y="5302250"/>
          <p14:tracePt t="96069" x="2470150" y="5302250"/>
          <p14:tracePt t="96148" x="2476500" y="5302250"/>
          <p14:tracePt t="97055" x="2482850" y="5302250"/>
          <p14:tracePt t="97129" x="2495550" y="5302250"/>
          <p14:tracePt t="97323" x="2501900" y="5302250"/>
          <p14:tracePt t="97378" x="2508250" y="5302250"/>
          <p14:tracePt t="97539" x="2520950" y="5302250"/>
          <p14:tracePt t="97553" x="2533650" y="5302250"/>
          <p14:tracePt t="97561" x="2540000" y="5302250"/>
          <p14:tracePt t="97569" x="2552700" y="5302250"/>
          <p14:tracePt t="97585" x="2559050" y="5302250"/>
          <p14:tracePt t="97600" x="2565400" y="5302250"/>
          <p14:tracePt t="97619" x="2578100" y="5302250"/>
          <p14:tracePt t="97634" x="2597150" y="5302250"/>
          <p14:tracePt t="97651" x="2603500" y="5302250"/>
          <p14:tracePt t="97669" x="2622550" y="5302250"/>
          <p14:tracePt t="97684" x="2635250" y="5302250"/>
          <p14:tracePt t="97700" x="2647950" y="5302250"/>
          <p14:tracePt t="97719" x="2654300" y="5302250"/>
          <p14:tracePt t="97733" x="2698750" y="5302250"/>
          <p14:tracePt t="97751" x="2717800" y="5302250"/>
          <p14:tracePt t="97768" x="2755900" y="5302250"/>
          <p14:tracePt t="97785" x="2781300" y="5302250"/>
          <p14:tracePt t="97801" x="2800350" y="5302250"/>
          <p14:tracePt t="97818" x="2825750" y="5302250"/>
          <p14:tracePt t="97835" x="2832100" y="5302250"/>
          <p14:tracePt t="97851" x="2851150" y="5302250"/>
          <p14:tracePt t="97868" x="2863850" y="5302250"/>
          <p14:tracePt t="97886" x="2889250" y="5302250"/>
          <p14:tracePt t="97901" x="2901950" y="5302250"/>
          <p14:tracePt t="97918" x="2908300" y="5302250"/>
          <p14:tracePt t="97934" x="2914650" y="5302250"/>
          <p14:tracePt t="97957" x="2927350" y="5302250"/>
          <p14:tracePt t="97987" x="2952750" y="5302250"/>
          <p14:tracePt t="97998" x="2965450" y="5302250"/>
          <p14:tracePt t="98002" x="2971800" y="5302250"/>
          <p14:tracePt t="98019" x="2978150" y="5302250"/>
          <p14:tracePt t="98038" x="3003550" y="5302250"/>
          <p14:tracePt t="98670" x="3048000" y="5302250"/>
          <p14:tracePt t="98678" x="3092450" y="5302250"/>
          <p14:tracePt t="98685" x="3213100" y="5308600"/>
          <p14:tracePt t="98700" x="3276600" y="5308600"/>
          <p14:tracePt t="98717" x="3295650" y="5308600"/>
          <p14:tracePt t="98733" x="3308350" y="5308600"/>
          <p14:tracePt t="98733" x="3314700" y="5308600"/>
          <p14:tracePt t="98750" x="3327400" y="5308600"/>
          <p14:tracePt t="98766" x="3346450" y="5308600"/>
          <p14:tracePt t="98784" x="3359150" y="5308600"/>
          <p14:tracePt t="98784" x="3378200" y="5308600"/>
          <p14:tracePt t="98802" x="3390900" y="5308600"/>
          <p14:tracePt t="98817" x="3429000" y="5308600"/>
          <p14:tracePt t="98834" x="3448050" y="5308600"/>
          <p14:tracePt t="98852" x="3460750" y="5308600"/>
          <p14:tracePt t="98868" x="3467100" y="5308600"/>
          <p14:tracePt t="99132" x="3486150" y="5308600"/>
          <p14:tracePt t="99139" x="3492500" y="5308600"/>
          <p14:tracePt t="99150" x="3517900" y="5308600"/>
          <p14:tracePt t="99167" x="3581400" y="5308600"/>
          <p14:tracePt t="99184" x="3657600" y="5308600"/>
          <p14:tracePt t="99200" x="3721100" y="5302250"/>
          <p14:tracePt t="99217" x="3797300" y="5295900"/>
          <p14:tracePt t="99234" x="3822700" y="5295900"/>
          <p14:tracePt t="99251" x="3854450" y="5295900"/>
          <p14:tracePt t="99267" x="3873500" y="5289550"/>
          <p14:tracePt t="99267" x="3911600" y="5283200"/>
          <p14:tracePt t="99285" x="3930650" y="5283200"/>
          <p14:tracePt t="99300" x="3937000" y="5276850"/>
          <p14:tracePt t="99317" x="3994150" y="5270500"/>
          <p14:tracePt t="99334" x="4006850" y="5270500"/>
          <p14:tracePt t="99350" x="4032250" y="5270500"/>
          <p14:tracePt t="99384" x="4044950" y="5270500"/>
          <p14:tracePt t="99392" x="4051300" y="5270500"/>
          <p14:tracePt t="99402" x="4076700" y="5270500"/>
          <p14:tracePt t="99418" x="4095750" y="5270500"/>
          <p14:tracePt t="99437" x="4102100" y="5270500"/>
          <p14:tracePt t="99450" x="4108450" y="5270500"/>
          <p14:tracePt t="99514" x="4114800" y="5270500"/>
          <p14:tracePt t="99521" x="4121150" y="5270500"/>
          <p14:tracePt t="99533" x="4127500" y="5270500"/>
          <p14:tracePt t="99550" x="4127500" y="5276850"/>
          <p14:tracePt t="99622" x="4127500" y="5283200"/>
          <p14:tracePt t="99680" x="4127500" y="5289550"/>
          <p14:tracePt t="99694" x="4127500" y="5295900"/>
          <p14:tracePt t="99702" x="4127500" y="5302250"/>
          <p14:tracePt t="99739" x="4121150" y="5308600"/>
          <p14:tracePt t="99745" x="4114800" y="5308600"/>
          <p14:tracePt t="99754" x="4102100" y="5308600"/>
          <p14:tracePt t="99769" x="4095750" y="5308600"/>
          <p14:tracePt t="99785" x="4076700" y="5308600"/>
          <p14:tracePt t="99801" x="3956050" y="5308600"/>
          <p14:tracePt t="99819" x="3898900" y="5308600"/>
          <p14:tracePt t="99835" x="3810000" y="5308600"/>
          <p14:tracePt t="99835" x="3759200" y="5308600"/>
          <p14:tracePt t="99855" x="3714750" y="5308600"/>
          <p14:tracePt t="99870" x="3689350" y="5308600"/>
          <p14:tracePt t="99885" x="3670300" y="5308600"/>
          <p14:tracePt t="99901" x="3638550" y="5308600"/>
          <p14:tracePt t="99920" x="3594100" y="5308600"/>
          <p14:tracePt t="99935" x="3575050" y="5308600"/>
          <p14:tracePt t="99951" x="3562350" y="5308600"/>
          <p14:tracePt t="99951" x="3556000" y="5308600"/>
          <p14:tracePt t="99969" x="3543300" y="5308600"/>
          <p14:tracePt t="99986" x="3536950" y="5308600"/>
          <p14:tracePt t="100001" x="3530600" y="5308600"/>
          <p14:tracePt t="100018" x="3530600" y="5314950"/>
          <p14:tracePt t="100134" x="3536950" y="5314950"/>
          <p14:tracePt t="100193" x="3543300" y="5314950"/>
          <p14:tracePt t="100207" x="3549650" y="5314950"/>
          <p14:tracePt t="100218" x="3562350" y="5314950"/>
          <p14:tracePt t="100223" x="3568700" y="5314950"/>
          <p14:tracePt t="100235" x="3594100" y="5314950"/>
          <p14:tracePt t="100253" x="3619500" y="5314950"/>
          <p14:tracePt t="100268" x="3702050" y="5308600"/>
          <p14:tracePt t="100268" x="3740150" y="5302250"/>
          <p14:tracePt t="100287" x="3797300" y="5302250"/>
          <p14:tracePt t="100303" x="3841750" y="5302250"/>
          <p14:tracePt t="100319" x="3886200" y="5302250"/>
          <p14:tracePt t="100335" x="3968750" y="5295900"/>
          <p14:tracePt t="100354" x="4006850" y="5295900"/>
          <p14:tracePt t="100367" x="4044950" y="5289550"/>
          <p14:tracePt t="100384" x="4076700" y="5289550"/>
          <p14:tracePt t="100384" x="4089400" y="5289550"/>
          <p14:tracePt t="100402" x="4108450" y="5289550"/>
          <p14:tracePt t="100417" x="4121150" y="5289550"/>
          <p14:tracePt t="100434" x="4140200" y="5283200"/>
          <p14:tracePt t="100450" x="4152900" y="5283200"/>
          <p14:tracePt t="100467" x="4171950" y="5283200"/>
          <p14:tracePt t="100483" x="4184650" y="5283200"/>
          <p14:tracePt t="100502" x="4178300" y="5283200"/>
          <p14:tracePt t="100783" x="4171950" y="5283200"/>
          <p14:tracePt t="100799" x="4165600" y="5283200"/>
          <p14:tracePt t="100805" x="4121150" y="5283200"/>
          <p14:tracePt t="100818" x="4064000" y="5283200"/>
          <p14:tracePt t="100834" x="4000500" y="5289550"/>
          <p14:tracePt t="100851" x="3956050" y="5289550"/>
          <p14:tracePt t="100867" x="3911600" y="5289550"/>
          <p14:tracePt t="100885" x="3892550" y="5289550"/>
          <p14:tracePt t="100900" x="3867150" y="5289550"/>
          <p14:tracePt t="100917" x="3822700" y="5289550"/>
          <p14:tracePt t="100917" x="3816350" y="5289550"/>
          <p14:tracePt t="100935" x="3784600" y="5289550"/>
          <p14:tracePt t="100950" x="3721100" y="5302250"/>
          <p14:tracePt t="100967" x="3683000" y="5302250"/>
          <p14:tracePt t="100983" x="3651250" y="5302250"/>
          <p14:tracePt t="101001" x="3638550" y="5302250"/>
          <p14:tracePt t="101016" x="3600450" y="5308600"/>
          <p14:tracePt t="101034" x="3556000" y="5308600"/>
          <p14:tracePt t="101051" x="3498850" y="5308600"/>
          <p14:tracePt t="101068" x="3473450" y="5308600"/>
          <p14:tracePt t="101083" x="3441700" y="5308600"/>
          <p14:tracePt t="101101" x="3435350" y="5308600"/>
          <p14:tracePt t="101115" x="3422650" y="5308600"/>
          <p14:tracePt t="101133" x="3416300" y="5308600"/>
          <p14:tracePt t="101149" x="3397250" y="5308600"/>
          <p14:tracePt t="101168" x="3384550" y="5308600"/>
          <p14:tracePt t="101184" x="3378200" y="5308600"/>
          <p14:tracePt t="101199" x="3371850" y="5308600"/>
          <p14:tracePt t="101216" x="3371850" y="5314950"/>
          <p14:tracePt t="101310" x="3371850" y="5321300"/>
          <p14:tracePt t="101346" x="3371850" y="5327650"/>
          <p14:tracePt t="101389" x="3378200" y="5327650"/>
          <p14:tracePt t="101439" x="3384550" y="5327650"/>
          <p14:tracePt t="101461" x="3390900" y="5327650"/>
          <p14:tracePt t="101475" x="3397250" y="5327650"/>
          <p14:tracePt t="101490" x="3403600" y="5327650"/>
          <p14:tracePt t="101505" x="3409950" y="5327650"/>
          <p14:tracePt t="101518" x="3416300" y="5327650"/>
          <p14:tracePt t="101534" x="3422650" y="5327650"/>
          <p14:tracePt t="101550" x="3454400" y="5327650"/>
          <p14:tracePt t="101565" x="3479800" y="5327650"/>
          <p14:tracePt t="101583" x="3517900" y="5327650"/>
          <p14:tracePt t="101599" x="3530600" y="5327650"/>
          <p14:tracePt t="101615" x="3556000" y="5327650"/>
          <p14:tracePt t="101615" x="3568700" y="5327650"/>
          <p14:tracePt t="101633" x="3581400" y="5327650"/>
          <p14:tracePt t="101648" x="3600450" y="5327650"/>
          <p14:tracePt t="101665" x="3619500" y="5327650"/>
          <p14:tracePt t="101682" x="3625850" y="5327650"/>
          <p14:tracePt t="101699" x="3644900" y="5327650"/>
          <p14:tracePt t="101715" x="3663950" y="5327650"/>
          <p14:tracePt t="101732" x="3670300" y="5327650"/>
          <p14:tracePt t="101748" x="3695700" y="5327650"/>
          <p14:tracePt t="101766" x="3727450" y="5327650"/>
          <p14:tracePt t="101783" x="3746500" y="5327650"/>
          <p14:tracePt t="101783" x="3765550" y="5327650"/>
          <p14:tracePt t="101800" x="3784600" y="5327650"/>
          <p14:tracePt t="101818" x="3803650" y="5327650"/>
          <p14:tracePt t="101833" x="3829050" y="5327650"/>
          <p14:tracePt t="101833" x="3835400" y="5327650"/>
          <p14:tracePt t="101851" x="3841750" y="5327650"/>
          <p14:tracePt t="101915" x="3848100" y="5327650"/>
          <p14:tracePt t="101922" x="3854450" y="5327650"/>
          <p14:tracePt t="101933" x="3867150" y="5327650"/>
          <p14:tracePt t="101951" x="3867150" y="5334000"/>
          <p14:tracePt t="102016" x="3860800" y="5334000"/>
          <p14:tracePt t="102073" x="3854450" y="5334000"/>
          <p14:tracePt t="102080" x="3841750" y="5334000"/>
          <p14:tracePt t="102095" x="3835400" y="5334000"/>
          <p14:tracePt t="102102" x="3810000" y="5334000"/>
          <p14:tracePt t="102117" x="3778250" y="5327650"/>
          <p14:tracePt t="102132" x="3733800" y="5321300"/>
          <p14:tracePt t="102149" x="3683000" y="5321300"/>
          <p14:tracePt t="102165" x="3625850" y="5308600"/>
          <p14:tracePt t="102182" x="3606800" y="5308600"/>
          <p14:tracePt t="102199" x="3594100" y="5308600"/>
          <p14:tracePt t="102215" x="3575050" y="5302250"/>
          <p14:tracePt t="102233" x="3568700" y="5302250"/>
          <p14:tracePt t="102248" x="3556000" y="5302250"/>
          <p14:tracePt t="102265" x="3549650" y="5302250"/>
          <p14:tracePt t="102282" x="3530600" y="5295900"/>
          <p14:tracePt t="102299" x="3524250" y="5295900"/>
          <p14:tracePt t="102315" x="3511550" y="5295900"/>
          <p14:tracePt t="102332" x="3505200" y="5295900"/>
          <p14:tracePt t="102349" x="3498850" y="5295900"/>
          <p14:tracePt t="102365" x="3486150" y="5295900"/>
          <p14:tracePt t="102382" x="3473450" y="5295900"/>
          <p14:tracePt t="102399" x="3460750" y="5295900"/>
          <p14:tracePt t="102415" x="3454400" y="5295900"/>
          <p14:tracePt t="102431" x="3448050" y="5295900"/>
          <p14:tracePt t="102448" x="3454400" y="5295900"/>
          <p14:tracePt t="102577" x="3460750" y="5295900"/>
          <p14:tracePt t="102584" x="3467100" y="5295900"/>
          <p14:tracePt t="102592" x="3473450" y="5295900"/>
          <p14:tracePt t="102606" x="3479800" y="5295900"/>
          <p14:tracePt t="102614" x="3492500" y="5295900"/>
          <p14:tracePt t="102632" x="3498850" y="5295900"/>
          <p14:tracePt t="102648" x="3511550" y="5295900"/>
          <p14:tracePt t="102665" x="3517900" y="5295900"/>
          <p14:tracePt t="102693" x="3536950" y="5295900"/>
          <p14:tracePt t="102707" x="3543300" y="5295900"/>
          <p14:tracePt t="102715" x="3562350" y="5295900"/>
          <p14:tracePt t="102732" x="3600450" y="5295900"/>
          <p14:tracePt t="102748" x="3632200" y="5295900"/>
          <p14:tracePt t="102766" x="3644900" y="5295900"/>
          <p14:tracePt t="102782" x="3651250" y="5295900"/>
          <p14:tracePt t="102798" x="3663950" y="5295900"/>
          <p14:tracePt t="102816" x="3689350" y="5295900"/>
          <p14:tracePt t="102851" x="3695700" y="5295900"/>
          <p14:tracePt t="102859" x="3702050" y="5295900"/>
          <p14:tracePt t="102866" x="3708400" y="5295900"/>
          <p14:tracePt t="102882" x="3721100" y="5295900"/>
          <p14:tracePt t="102899" x="3727450" y="5295900"/>
          <p14:tracePt t="102915" x="3746500" y="5295900"/>
          <p14:tracePt t="103083" x="3752850" y="5295900"/>
          <p14:tracePt t="103098" x="3759200" y="5295900"/>
          <p14:tracePt t="103105" x="3759200" y="5302250"/>
          <p14:tracePt t="103115" x="3771900" y="5308600"/>
          <p14:tracePt t="103132" x="3778250" y="5308600"/>
          <p14:tracePt t="103147" x="3784600" y="5308600"/>
          <p14:tracePt t="103183" x="3790950" y="5314950"/>
          <p14:tracePt t="103191" x="3797300" y="5314950"/>
          <p14:tracePt t="103200" x="3803650" y="5314950"/>
          <p14:tracePt t="104118" x="3810000" y="5314950"/>
          <p14:tracePt t="104588" x="3822700" y="5314950"/>
          <p14:tracePt t="104610" x="3829050" y="5314950"/>
          <p14:tracePt t="104617" x="3835400" y="5314950"/>
          <p14:tracePt t="104630" x="3841750" y="5314950"/>
          <p14:tracePt t="104648" x="3848100" y="5314950"/>
          <p14:tracePt t="104663" x="3860800" y="5314950"/>
          <p14:tracePt t="104763" x="3873500" y="5314950"/>
          <p14:tracePt t="104770" x="3886200" y="5314950"/>
          <p14:tracePt t="104785" x="3924300" y="5314950"/>
          <p14:tracePt t="105051" x="3968750" y="5308600"/>
          <p14:tracePt t="105058" x="3994150" y="5302250"/>
          <p14:tracePt t="105066" x="4032250" y="5302250"/>
          <p14:tracePt t="105081" x="4044950" y="5302250"/>
          <p14:tracePt t="105098" x="4064000" y="5302250"/>
          <p14:tracePt t="105098" x="4083050" y="5302250"/>
          <p14:tracePt t="105115" x="4121150" y="5302250"/>
          <p14:tracePt t="105133" x="4165600" y="5302250"/>
          <p14:tracePt t="105148" x="4197350" y="5302250"/>
          <p14:tracePt t="105164" x="4210050" y="5302250"/>
          <p14:tracePt t="105181" x="4216400" y="5302250"/>
          <p14:tracePt t="105223" x="4222750" y="5302250"/>
          <p14:tracePt t="105231" x="4235450" y="5302250"/>
          <p14:tracePt t="105238" x="4254500" y="5302250"/>
          <p14:tracePt t="105248" x="4267200" y="5302250"/>
          <p14:tracePt t="105265" x="4279900" y="5302250"/>
          <p14:tracePt t="105283" x="4286250" y="5302250"/>
          <p14:tracePt t="105298" x="4298950" y="5302250"/>
          <p14:tracePt t="105348" x="4305300" y="5302250"/>
          <p14:tracePt t="105356" x="4311650" y="5302250"/>
          <p14:tracePt t="105365" x="4324350" y="5302250"/>
          <p14:tracePt t="105383" x="4343400" y="5295900"/>
          <p14:tracePt t="105425" x="4349750" y="5295900"/>
          <p14:tracePt t="105436" x="4356100" y="5295900"/>
          <p14:tracePt t="105447" x="4362450" y="5295900"/>
          <p14:tracePt t="105454" x="4368800" y="5295900"/>
          <p14:tracePt t="105465" x="4387850" y="5295900"/>
          <p14:tracePt t="105481" x="4400550" y="5295900"/>
          <p14:tracePt t="108480" x="4279900" y="5302250"/>
          <p14:tracePt t="108777" x="3924300" y="5346700"/>
          <p14:tracePt t="108785" x="3695700" y="5384800"/>
          <p14:tracePt t="108796" x="2908300" y="5556250"/>
          <p14:tracePt t="108796" x="2482850" y="5651500"/>
          <p14:tracePt t="108814" x="1892300" y="5778500"/>
          <p14:tracePt t="108829" x="1536700" y="5835650"/>
          <p14:tracePt t="108847" x="1390650" y="5873750"/>
          <p14:tracePt t="108847" x="1346200" y="5886450"/>
          <p14:tracePt t="108865" x="1282700" y="5892800"/>
          <p14:tracePt t="108881" x="1263650" y="5892800"/>
          <p14:tracePt t="108897" x="1238250" y="5892800"/>
          <p14:tracePt t="108897" x="1231900" y="5892800"/>
          <p14:tracePt t="108916" x="1219200" y="5892800"/>
          <p14:tracePt t="108931" x="1212850" y="5892800"/>
          <p14:tracePt t="108946" x="1206500" y="5892800"/>
          <p14:tracePt t="108963" x="1257300" y="5892800"/>
          <p14:tracePt t="109203" x="1320800" y="5880100"/>
          <p14:tracePt t="109210" x="1377950" y="5880100"/>
          <p14:tracePt t="109217" x="1416050" y="5880100"/>
          <p14:tracePt t="109229" x="1593850" y="5880100"/>
          <p14:tracePt t="109248" x="1701800" y="5892800"/>
          <p14:tracePt t="109263" x="1809750" y="5905500"/>
          <p14:tracePt t="109280" x="2032000" y="5924550"/>
          <p14:tracePt t="109280" x="2120900" y="5930900"/>
          <p14:tracePt t="109297" x="2228850" y="5949950"/>
          <p14:tracePt t="109313" x="2286000" y="5956300"/>
          <p14:tracePt t="109329" x="2305050" y="5956300"/>
          <p14:tracePt t="109329" x="2311400" y="5956300"/>
          <p14:tracePt t="109348" x="2324100" y="5956300"/>
          <p14:tracePt t="109363" x="2362200" y="5962650"/>
          <p14:tracePt t="109380" x="2476500" y="5969000"/>
          <p14:tracePt t="109380" x="2559050" y="5969000"/>
          <p14:tracePt t="109398" x="2781300" y="5994400"/>
          <p14:tracePt t="109413" x="2946400" y="6057900"/>
          <p14:tracePt t="109430" x="3079750" y="6089650"/>
          <p14:tracePt t="109446" x="3219450" y="6096000"/>
          <p14:tracePt t="109446" x="3295650" y="6096000"/>
          <p14:tracePt t="109463" x="3409950" y="6089650"/>
          <p14:tracePt t="109479" x="3479800" y="6076950"/>
          <p14:tracePt t="109495" x="3556000" y="6076950"/>
          <p14:tracePt t="109495" x="3587750" y="6076950"/>
          <p14:tracePt t="109513" x="3695700" y="6076950"/>
          <p14:tracePt t="109529" x="3759200" y="6076950"/>
          <p14:tracePt t="109545" x="3797300" y="6076950"/>
          <p14:tracePt t="109545" x="3829050" y="6070600"/>
          <p14:tracePt t="109564" x="3860800" y="6057900"/>
          <p14:tracePt t="109579" x="3917950" y="6051550"/>
          <p14:tracePt t="109597" x="3994150" y="6051550"/>
          <p14:tracePt t="109597" x="4038600" y="6051550"/>
          <p14:tracePt t="109615" x="4102100" y="6057900"/>
          <p14:tracePt t="109629" x="4165600" y="6070600"/>
          <p14:tracePt t="109646" x="4222750" y="6076950"/>
          <p14:tracePt t="109662" x="4279900" y="6076950"/>
          <p14:tracePt t="109679" x="4298950" y="6076950"/>
          <p14:tracePt t="109695" x="4311650" y="6076950"/>
          <p14:tracePt t="109712" x="4330700" y="6076950"/>
          <p14:tracePt t="109729" x="4343400" y="6076950"/>
          <p14:tracePt t="109745" x="4362450" y="6057900"/>
          <p14:tracePt t="110285" x="4413250" y="6007100"/>
          <p14:tracePt t="110292" x="4451350" y="5962650"/>
          <p14:tracePt t="110299" x="4546600" y="5816600"/>
          <p14:tracePt t="110316" x="4679950" y="5492750"/>
          <p14:tracePt t="110330" x="4762500" y="5257800"/>
          <p14:tracePt t="110347" x="4819650" y="4876800"/>
          <p14:tracePt t="110365" x="4794250" y="4737100"/>
          <p14:tracePt t="110380" x="4743450" y="4533900"/>
          <p14:tracePt t="110395" x="4679950" y="4305300"/>
          <p14:tracePt t="110395" x="4654550" y="4216400"/>
          <p14:tracePt t="110415" x="4610100" y="4064000"/>
          <p14:tracePt t="110415" x="4578350" y="3873500"/>
          <p14:tracePt t="110429" x="4546600" y="3638550"/>
          <p14:tracePt t="110445" x="4540250" y="3416300"/>
          <p14:tracePt t="110462" x="4540250" y="3200400"/>
          <p14:tracePt t="110480" x="4540250" y="3168650"/>
          <p14:tracePt t="110496" x="4540250" y="3028950"/>
          <p14:tracePt t="110512" x="4540250" y="2882900"/>
          <p14:tracePt t="110530" x="4540250" y="2825750"/>
          <p14:tracePt t="110546" x="4540250" y="2781300"/>
          <p14:tracePt t="110562" x="4540250" y="2743200"/>
          <p14:tracePt t="110562" x="4540250" y="2717800"/>
          <p14:tracePt t="110580" x="4540250" y="2686050"/>
          <p14:tracePt t="110596" x="4540250" y="2667000"/>
          <p14:tracePt t="110612" x="4533900" y="2647950"/>
          <p14:tracePt t="110632" x="4533900" y="2641600"/>
          <p14:tracePt t="110645" x="4533900" y="2628900"/>
          <p14:tracePt t="110662" x="4533900" y="2616200"/>
          <p14:tracePt t="110678" x="4533900" y="2609850"/>
          <p14:tracePt t="110695" x="4533900" y="2603500"/>
          <p14:tracePt t="110711" x="4533900" y="2597150"/>
          <p14:tracePt t="110727" x="4533900" y="2590800"/>
          <p14:tracePt t="110746" x="4521200" y="2590800"/>
          <p14:tracePt t="110789" x="4514850" y="2590800"/>
          <p14:tracePt t="110803" x="4508500" y="2590800"/>
          <p14:tracePt t="110810" x="4502150" y="2590800"/>
          <p14:tracePt t="110824" x="4489450" y="2590800"/>
          <p14:tracePt t="110832" x="4470400" y="2590800"/>
          <p14:tracePt t="110845" x="4432300" y="2590800"/>
          <p14:tracePt t="110863" x="4394200" y="2590800"/>
          <p14:tracePt t="110879" x="4349750" y="2590800"/>
          <p14:tracePt t="110895" x="4279900" y="2597150"/>
          <p14:tracePt t="110913" x="4210050" y="2609850"/>
          <p14:tracePt t="110929" x="4159250" y="2616200"/>
          <p14:tracePt t="110946" x="4108450" y="2628900"/>
          <p14:tracePt t="110946" x="4102100" y="2635250"/>
          <p14:tracePt t="110963" x="4076700" y="2654300"/>
          <p14:tracePt t="110979" x="4070350" y="2654300"/>
          <p14:tracePt t="110995" x="4057650" y="2660650"/>
          <p14:tracePt t="110995" x="4051300" y="2660650"/>
          <p14:tracePt t="111014" x="4038600" y="2660650"/>
          <p14:tracePt t="111029" x="4019550" y="2673350"/>
          <p14:tracePt t="111045" x="3994150" y="2686050"/>
          <p14:tracePt t="111062" x="3968750" y="2705100"/>
          <p14:tracePt t="111079" x="3924300" y="2736850"/>
          <p14:tracePt t="111095" x="3873500" y="2774950"/>
          <p14:tracePt t="111095" x="3854450" y="2794000"/>
          <p14:tracePt t="111114" x="3810000" y="2844800"/>
          <p14:tracePt t="111129" x="3778250" y="2870200"/>
          <p14:tracePt t="111146" x="3740150" y="2933700"/>
          <p14:tracePt t="111146" x="3727450" y="2971800"/>
          <p14:tracePt t="111165" x="3702050" y="3009900"/>
          <p14:tracePt t="111179" x="3676650" y="3054350"/>
          <p14:tracePt t="111196" x="3632200" y="3136900"/>
          <p14:tracePt t="111212" x="3581400" y="3232150"/>
          <p14:tracePt t="111212" x="3568700" y="3289300"/>
          <p14:tracePt t="111229" x="3549650" y="3365500"/>
          <p14:tracePt t="111245" x="3543300" y="3448050"/>
          <p14:tracePt t="111261" x="3543300" y="3549650"/>
          <p14:tracePt t="111261" x="3556000" y="3594100"/>
          <p14:tracePt t="111279" x="3568700" y="3702050"/>
          <p14:tracePt t="111295" x="3575050" y="3752850"/>
          <p14:tracePt t="111311" x="3613150" y="3892550"/>
          <p14:tracePt t="111311" x="3625850" y="3937000"/>
          <p14:tracePt t="111330" x="3644900" y="4114800"/>
          <p14:tracePt t="111345" x="3670300" y="4356100"/>
          <p14:tracePt t="111362" x="3683000" y="4413250"/>
          <p14:tracePt t="111378" x="3683000" y="4432300"/>
          <p14:tracePt t="111378" x="3683000" y="4445000"/>
          <p14:tracePt t="111397" x="3695700" y="4457700"/>
          <p14:tracePt t="111412" x="3727450" y="4464050"/>
          <p14:tracePt t="111428" x="3930650" y="4470400"/>
          <p14:tracePt t="111445" x="4044950" y="4451350"/>
          <p14:tracePt t="111461" x="4127500" y="4413250"/>
          <p14:tracePt t="111478" x="4165600" y="4387850"/>
          <p14:tracePt t="111478" x="4171950" y="4375150"/>
          <p14:tracePt t="111495" x="4184650" y="4349750"/>
          <p14:tracePt t="111512" x="4184650" y="4298950"/>
          <p14:tracePt t="111530" x="4184650" y="4260850"/>
          <p14:tracePt t="111530" x="4178300" y="4235450"/>
          <p14:tracePt t="111547" x="4165600" y="4197350"/>
          <p14:tracePt t="111563" x="4146550" y="4159250"/>
          <p14:tracePt t="111579" x="4133850" y="4108450"/>
          <p14:tracePt t="111598" x="4121150" y="4083050"/>
          <p14:tracePt t="111612" x="4108450" y="4064000"/>
          <p14:tracePt t="111629" x="4108450" y="4044950"/>
          <p14:tracePt t="111629" x="4108450" y="4032250"/>
          <p14:tracePt t="111647" x="4095750" y="4000500"/>
          <p14:tracePt t="111663" x="4083050" y="3968750"/>
          <p14:tracePt t="111678" x="4070350" y="3930650"/>
          <p14:tracePt t="111695" x="4057650" y="3898900"/>
          <p14:tracePt t="111695" x="4057650" y="3886200"/>
          <p14:tracePt t="111711" x="4044950" y="3867150"/>
          <p14:tracePt t="111727" x="4025900" y="3835400"/>
          <p14:tracePt t="111744" x="4013200" y="3816350"/>
          <p14:tracePt t="111760" x="4000500" y="3790950"/>
          <p14:tracePt t="111777" x="3994150" y="3778250"/>
          <p14:tracePt t="111794" x="3975100" y="3771900"/>
          <p14:tracePt t="111811" x="3962400" y="3759200"/>
          <p14:tracePt t="111828" x="3956050" y="3746500"/>
          <p14:tracePt t="111845" x="3943350" y="3733800"/>
          <p14:tracePt t="111845" x="3937000" y="3727450"/>
          <p14:tracePt t="111863" x="3924300" y="3721100"/>
          <p14:tracePt t="111879" x="3917950" y="3721100"/>
          <p14:tracePt t="111895" x="3911600" y="3708400"/>
          <p14:tracePt t="111912" x="3911600" y="3689350"/>
          <p14:tracePt t="111928" x="3911600" y="3683000"/>
          <p14:tracePt t="111945" x="3911600" y="3670300"/>
          <p14:tracePt t="111962" x="3911600" y="3657600"/>
          <p14:tracePt t="111979" x="3911600" y="3644900"/>
          <p14:tracePt t="111994" x="3911600" y="3632200"/>
          <p14:tracePt t="112011" x="3911600" y="3613150"/>
          <p14:tracePt t="112011" x="3911600" y="3594100"/>
          <p14:tracePt t="112029" x="3911600" y="3581400"/>
          <p14:tracePt t="112045" x="3911600" y="3568700"/>
          <p14:tracePt t="112061" x="3911600" y="3562350"/>
          <p14:tracePt t="112080" x="3911600" y="3568700"/>
          <p14:tracePt t="112194" x="3911600" y="3575050"/>
          <p14:tracePt t="112201" x="3911600" y="3587750"/>
          <p14:tracePt t="112210" x="3911600" y="3600450"/>
          <p14:tracePt t="112227" x="3911600" y="3613150"/>
          <p14:tracePt t="112227" x="3911600" y="3619500"/>
          <p14:tracePt t="112245" x="3911600" y="3625850"/>
          <p14:tracePt t="112260" x="3911600" y="3632200"/>
          <p14:tracePt t="112277" x="3911600" y="3644900"/>
          <p14:tracePt t="112295" x="3911600" y="3651250"/>
          <p14:tracePt t="112367" x="3911600" y="3657600"/>
          <p14:tracePt t="112382" x="3911600" y="3670300"/>
          <p14:tracePt t="112389" x="3917950" y="3676650"/>
          <p14:tracePt t="112396" x="3930650" y="3708400"/>
          <p14:tracePt t="112412" x="3943350" y="3721100"/>
          <p14:tracePt t="112428" x="3956050" y="3733800"/>
          <p14:tracePt t="112444" x="3962400" y="3752850"/>
          <p14:tracePt t="112461" x="3981450" y="3778250"/>
          <p14:tracePt t="112477" x="4000500" y="3848100"/>
          <p14:tracePt t="112494" x="4013200" y="3975100"/>
          <p14:tracePt t="112512" x="4013200" y="4019550"/>
          <p14:tracePt t="112528" x="4013200" y="4038600"/>
          <p14:tracePt t="112545" x="4013200" y="4057650"/>
          <p14:tracePt t="112545" x="4006850" y="4076700"/>
          <p14:tracePt t="112563" x="3994150" y="4102100"/>
          <p14:tracePt t="112578" x="3981450" y="4114800"/>
          <p14:tracePt t="112595" x="3975100" y="4127500"/>
          <p14:tracePt t="112612" x="3962400" y="4140200"/>
          <p14:tracePt t="112628" x="3943350" y="4152900"/>
          <p14:tracePt t="112646" x="3943350" y="4159250"/>
          <p14:tracePt t="112661" x="3930650" y="4165600"/>
          <p14:tracePt t="112679" x="3924300" y="4165600"/>
          <p14:tracePt t="112694" x="3917950" y="4165600"/>
          <p14:tracePt t="112727" x="3930650" y="4159250"/>
          <p14:tracePt t="112858" x="3949700" y="4152900"/>
          <p14:tracePt t="112865" x="3975100" y="4140200"/>
          <p14:tracePt t="112880" x="3987800" y="4140200"/>
          <p14:tracePt t="112895" x="3994150" y="4140200"/>
          <p14:tracePt t="112912" x="4000500" y="4140200"/>
          <p14:tracePt t="112928" x="4013200" y="4140200"/>
          <p14:tracePt t="112965" x="4019550" y="4140200"/>
          <p14:tracePt t="112973" x="4025900" y="4140200"/>
          <p14:tracePt t="112981" x="4032250" y="4146550"/>
          <p14:tracePt t="112996" x="4038600" y="4152900"/>
          <p14:tracePt t="113012" x="4057650" y="4159250"/>
          <p14:tracePt t="113029" x="4057650" y="4178300"/>
          <p14:tracePt t="113045" x="4057650" y="4191000"/>
          <p14:tracePt t="113061" x="4057650" y="4197350"/>
          <p14:tracePt t="113077" x="4057650" y="4216400"/>
          <p14:tracePt t="113077" x="4057650" y="4229100"/>
          <p14:tracePt t="113096" x="4057650" y="4235450"/>
          <p14:tracePt t="113111" x="4057650" y="4248150"/>
          <p14:tracePt t="113127" x="4057650" y="4254500"/>
          <p14:tracePt t="113144" x="4057650" y="4273550"/>
          <p14:tracePt t="113162" x="4057650" y="4286250"/>
          <p14:tracePt t="113177" x="4057650" y="4292600"/>
          <p14:tracePt t="113194" x="4057650" y="4311650"/>
          <p14:tracePt t="113211" x="4051300" y="4324350"/>
          <p14:tracePt t="113227" x="4044950" y="4330700"/>
          <p14:tracePt t="113244" x="4025900" y="4337050"/>
          <p14:tracePt t="113262" x="4019550" y="4337050"/>
          <p14:tracePt t="113285" x="4013200" y="4337050"/>
          <p14:tracePt t="113294" x="4006850" y="4337050"/>
          <p14:tracePt t="113310" x="3994150" y="4337050"/>
          <p14:tracePt t="113328" x="3987800" y="4337050"/>
          <p14:tracePt t="113350" x="3987800" y="4298950"/>
          <p14:tracePt t="113828" x="3994150" y="4222750"/>
          <p14:tracePt t="113833" x="4006850" y="4070350"/>
          <p14:tracePt t="113847" x="4006850" y="3924300"/>
          <p14:tracePt t="113861" x="3994150" y="3803650"/>
          <p14:tracePt t="113877" x="3962400" y="3644900"/>
          <p14:tracePt t="113894" x="3867150" y="3371850"/>
          <p14:tracePt t="113911" x="3810000" y="3276600"/>
          <p14:tracePt t="113927" x="3765550" y="3155950"/>
          <p14:tracePt t="113945" x="3714750" y="2978150"/>
          <p14:tracePt t="113961" x="3695700" y="2908300"/>
          <p14:tracePt t="113977" x="3683000" y="2844800"/>
          <p14:tracePt t="113994" x="3663950" y="2800350"/>
          <p14:tracePt t="114012" x="3663950" y="2787650"/>
          <p14:tracePt t="114027" x="3663950" y="2774950"/>
          <p14:tracePt t="114044" x="3663950" y="2762250"/>
          <p14:tracePt t="114061" x="3663950" y="2730500"/>
          <p14:tracePt t="114078" x="3663950" y="2698750"/>
          <p14:tracePt t="114093" x="3663950" y="2692400"/>
          <p14:tracePt t="114110" x="3663950" y="2679700"/>
          <p14:tracePt t="114127" x="3670300" y="2679700"/>
          <p14:tracePt t="114185" x="3695700" y="2673350"/>
          <p14:tracePt t="114191" x="3740150" y="2667000"/>
          <p14:tracePt t="114198" x="3752850" y="2667000"/>
          <p14:tracePt t="114211" x="3771900" y="2667000"/>
          <p14:tracePt t="114228" x="3778250" y="2667000"/>
          <p14:tracePt t="114244" x="3778250" y="2679700"/>
          <p14:tracePt t="114263" x="3778250" y="2698750"/>
          <p14:tracePt t="114277" x="3746500" y="2755900"/>
          <p14:tracePt t="114294" x="3727450" y="2787650"/>
          <p14:tracePt t="114310" x="3714750" y="2794000"/>
          <p14:tracePt t="114310" x="3714750" y="2800350"/>
          <p14:tracePt t="114328" x="3702050" y="2825750"/>
          <p14:tracePt t="114344" x="3670300" y="2870200"/>
          <p14:tracePt t="114360" x="3632200" y="2971800"/>
          <p14:tracePt t="114377" x="3587750" y="3048000"/>
          <p14:tracePt t="114394" x="3543300" y="3117850"/>
          <p14:tracePt t="114411" x="3517900" y="3155950"/>
          <p14:tracePt t="114427" x="3486150" y="3238500"/>
          <p14:tracePt t="114446" x="3454400" y="3352800"/>
          <p14:tracePt t="114462" x="3435350" y="3460750"/>
          <p14:tracePt t="114478" x="3422650" y="3657600"/>
          <p14:tracePt t="114493" x="3409950" y="3873500"/>
          <p14:tracePt t="114509" x="3409950" y="3937000"/>
          <p14:tracePt t="114526" x="3403600" y="4006850"/>
          <p14:tracePt t="114543" x="3378200" y="4191000"/>
          <p14:tracePt t="114560" x="3365500" y="4298950"/>
          <p14:tracePt t="114576" x="3365500" y="4375150"/>
          <p14:tracePt t="114593" x="3365500" y="4438650"/>
          <p14:tracePt t="114610" x="3365500" y="4464050"/>
          <p14:tracePt t="114626" x="3365500" y="4470400"/>
          <p14:tracePt t="114643" x="3365500" y="4489450"/>
          <p14:tracePt t="114643" x="3371850" y="4521200"/>
          <p14:tracePt t="114660" x="3403600" y="4603750"/>
          <p14:tracePt t="114676" x="3429000" y="4667250"/>
          <p14:tracePt t="114693" x="3454400" y="4705350"/>
          <p14:tracePt t="114711" x="3460750" y="4724400"/>
          <p14:tracePt t="114726" x="3473450" y="4730750"/>
          <p14:tracePt t="114743" x="3511550" y="4743450"/>
          <p14:tracePt t="114743" x="3536950" y="4749800"/>
          <p14:tracePt t="114760" x="3632200" y="4749800"/>
          <p14:tracePt t="114776" x="3778250" y="4730750"/>
          <p14:tracePt t="114793" x="3892550" y="4692650"/>
          <p14:tracePt t="114793" x="3930650" y="4667250"/>
          <p14:tracePt t="114811" x="4000500" y="4610100"/>
          <p14:tracePt t="114827" x="4089400" y="4508500"/>
          <p14:tracePt t="114844" x="4171950" y="4400550"/>
          <p14:tracePt t="114844" x="4222750" y="4298950"/>
          <p14:tracePt t="114862" x="4337050" y="3987800"/>
          <p14:tracePt t="114878" x="4375150" y="3721100"/>
          <p14:tracePt t="114893" x="4375150" y="3511550"/>
          <p14:tracePt t="114910" x="4305300" y="3390900"/>
          <p14:tracePt t="114910" x="4254500" y="3308350"/>
          <p14:tracePt t="114927" x="4133850" y="3117850"/>
          <p14:tracePt t="114943" x="4057650" y="2990850"/>
          <p14:tracePt t="114960" x="3975100" y="2857500"/>
          <p14:tracePt t="114978" x="3924300" y="2787650"/>
          <p14:tracePt t="114994" x="3854450" y="2717800"/>
          <p14:tracePt t="115010" x="3810000" y="2679700"/>
          <p14:tracePt t="115010" x="3790950" y="2660650"/>
          <p14:tracePt t="115028" x="3746500" y="2635250"/>
          <p14:tracePt t="115043" x="3708400" y="2616200"/>
          <p14:tracePt t="115060" x="3689350" y="2603500"/>
          <p14:tracePt t="115060" x="3683000" y="2603500"/>
          <p14:tracePt t="115078" x="3676650" y="2603500"/>
          <p14:tracePt t="115093" x="3657600" y="2609850"/>
          <p14:tracePt t="115110" x="3619500" y="2641600"/>
          <p14:tracePt t="115128" x="3549650" y="2724150"/>
          <p14:tracePt t="115144" x="3505200" y="2787650"/>
          <p14:tracePt t="115160" x="3479800" y="2857500"/>
          <p14:tracePt t="115178" x="3454400" y="3067050"/>
          <p14:tracePt t="115194" x="3454400" y="3168650"/>
          <p14:tracePt t="115210" x="3479800" y="3409950"/>
          <p14:tracePt t="115227" x="3498850" y="3549650"/>
          <p14:tracePt t="115227" x="3498850" y="3606800"/>
          <p14:tracePt t="115243" x="3498850" y="3657600"/>
          <p14:tracePt t="115259" x="3498850" y="3683000"/>
          <p14:tracePt t="115276" x="3498850" y="3746500"/>
          <p14:tracePt t="115293" x="3498850" y="3892550"/>
          <p14:tracePt t="115309" x="3511550" y="4013200"/>
          <p14:tracePt t="115326" x="3536950" y="4133850"/>
          <p14:tracePt t="115343" x="3536950" y="4216400"/>
          <p14:tracePt t="115360" x="3536950" y="4235450"/>
          <p14:tracePt t="115376" x="3536950" y="4241800"/>
          <p14:tracePt t="115392" x="3543300" y="4260850"/>
          <p14:tracePt t="115410" x="3575050" y="4292600"/>
          <p14:tracePt t="115426" x="3619500" y="4337050"/>
          <p14:tracePt t="115443" x="3644900" y="4362450"/>
          <p14:tracePt t="115443" x="3644900" y="4368800"/>
          <p14:tracePt t="115460" x="3663950" y="4381500"/>
          <p14:tracePt t="115476" x="3670300" y="4387850"/>
          <p14:tracePt t="115492" x="3670300" y="4400550"/>
          <p14:tracePt t="115510" x="3670300" y="4406900"/>
          <p14:tracePt t="115525" x="3670300" y="4413250"/>
          <p14:tracePt t="115618" x="3676650" y="4413250"/>
          <p14:tracePt t="115697" x="3676650" y="4381500"/>
          <p14:tracePt t="115972" x="3676650" y="4343400"/>
          <p14:tracePt t="115979" x="3676650" y="4311650"/>
          <p14:tracePt t="115994" x="3676650" y="4171950"/>
          <p14:tracePt t="116011" x="3676650" y="4064000"/>
          <p14:tracePt t="116028" x="3676650" y="3994150"/>
          <p14:tracePt t="116028" x="3676650" y="3981450"/>
          <p14:tracePt t="116045" x="3676650" y="3949700"/>
          <p14:tracePt t="116060" x="3676650" y="3930650"/>
          <p14:tracePt t="116076" x="3676650" y="3911600"/>
          <p14:tracePt t="116076" x="3676650" y="3905250"/>
          <p14:tracePt t="116094" x="3676650" y="3892550"/>
          <p14:tracePt t="116110" x="3676650" y="3886200"/>
          <p14:tracePt t="116126" x="3676650" y="3867150"/>
          <p14:tracePt t="116143" x="3676650" y="3854450"/>
          <p14:tracePt t="116160" x="3663950" y="3854450"/>
          <p14:tracePt t="116231" x="3638550" y="3854450"/>
          <p14:tracePt t="116238" x="3587750" y="3854450"/>
          <p14:tracePt t="116245" x="3517900" y="3867150"/>
          <p14:tracePt t="116260" x="3352800" y="3886200"/>
          <p14:tracePt t="116276" x="3200400" y="3898900"/>
          <p14:tracePt t="116293" x="3086100" y="3898900"/>
          <p14:tracePt t="116293" x="3035300" y="3898900"/>
          <p14:tracePt t="116311" x="2959100" y="3898900"/>
          <p14:tracePt t="116326" x="2857500" y="3898900"/>
          <p14:tracePt t="116344" x="2705100" y="3873500"/>
          <p14:tracePt t="116364" x="2616200" y="3860800"/>
          <p14:tracePt t="116377" x="2514600" y="3829050"/>
          <p14:tracePt t="116393" x="2374900" y="3803650"/>
          <p14:tracePt t="116410" x="2184400" y="3759200"/>
          <p14:tracePt t="116427" x="2076450" y="3740150"/>
          <p14:tracePt t="116443" x="1949450" y="3721100"/>
          <p14:tracePt t="116461" x="1816100" y="3702050"/>
          <p14:tracePt t="116477" x="1720850" y="3676650"/>
          <p14:tracePt t="116493" x="1644650" y="3676650"/>
          <p14:tracePt t="116510" x="1549400" y="3676650"/>
          <p14:tracePt t="116527" x="1504950" y="3676650"/>
          <p14:tracePt t="116543" x="1485900" y="3676650"/>
          <p14:tracePt t="116560" x="1473200" y="3676650"/>
          <p14:tracePt t="116560" x="1460500" y="3676650"/>
          <p14:tracePt t="116578" x="1454150" y="3676650"/>
          <p14:tracePt t="116593" x="1447800" y="3676650"/>
          <p14:tracePt t="116609" x="1435100" y="3676650"/>
          <p14:tracePt t="116627" x="1390650" y="3689350"/>
          <p14:tracePt t="116643" x="1377950" y="3702050"/>
          <p14:tracePt t="116661" x="1358900" y="3708400"/>
          <p14:tracePt t="116677" x="1346200" y="3721100"/>
          <p14:tracePt t="116694" x="1339850" y="3721100"/>
          <p14:tracePt t="116709" x="1339850" y="3778250"/>
          <p14:tracePt t="117205" x="1339850" y="3854450"/>
          <p14:tracePt t="117212" x="1339850" y="3968750"/>
          <p14:tracePt t="117229" x="1365250" y="4108450"/>
          <p14:tracePt t="117243" x="1371600" y="4248150"/>
          <p14:tracePt t="117259" x="1390650" y="4381500"/>
          <p14:tracePt t="117259" x="1397000" y="4451350"/>
          <p14:tracePt t="117277" x="1422400" y="4616450"/>
          <p14:tracePt t="117292" x="1466850" y="4787900"/>
          <p14:tracePt t="117309" x="1530350" y="4914900"/>
          <p14:tracePt t="117325" x="1644650" y="5118100"/>
          <p14:tracePt t="117342" x="1689100" y="5219700"/>
          <p14:tracePt t="117360" x="1739900" y="5295900"/>
          <p14:tracePt t="117375" x="1828800" y="5429250"/>
          <p14:tracePt t="117393" x="1911350" y="5518150"/>
          <p14:tracePt t="117409" x="2006600" y="5626100"/>
          <p14:tracePt t="117426" x="2063750" y="5683250"/>
          <p14:tracePt t="117442" x="2108200" y="5721350"/>
          <p14:tracePt t="117459" x="2114550" y="5734050"/>
          <p14:tracePt t="117476" x="2127250" y="5740400"/>
          <p14:tracePt t="117492" x="2127250" y="5753100"/>
          <p14:tracePt t="118407" x="2127250" y="5746750"/>
          <p14:tracePt t="118775" x="2120900" y="5727700"/>
          <p14:tracePt t="118782" x="2114550" y="5715000"/>
          <p14:tracePt t="118791" x="2101850" y="5689600"/>
          <p14:tracePt t="118809" x="2095500" y="5676900"/>
          <p14:tracePt t="118825" x="2076450" y="5664200"/>
          <p14:tracePt t="118842" x="2063750" y="5645150"/>
          <p14:tracePt t="118858" x="2057400" y="5632450"/>
          <p14:tracePt t="118858" x="2051050" y="5632450"/>
          <p14:tracePt t="118877" x="2038350" y="5632450"/>
          <p14:tracePt t="118893" x="2032000" y="5632450"/>
          <p14:tracePt t="118908" x="2038350" y="5632450"/>
          <p14:tracePt t="119555" x="2044700" y="5632450"/>
          <p14:tracePt t="119562" x="2063750" y="5632450"/>
          <p14:tracePt t="119562" x="2082800" y="5638800"/>
          <p14:tracePt t="119577" x="2114550" y="5645150"/>
          <p14:tracePt t="119592" x="2133600" y="5651500"/>
          <p14:tracePt t="119609" x="2159000" y="5651500"/>
          <p14:tracePt t="119629" x="2184400" y="5664200"/>
          <p14:tracePt t="119643" x="2190750" y="5670550"/>
          <p14:tracePt t="119659" x="2197100" y="5670550"/>
          <p14:tracePt t="119674" x="2203450" y="5670550"/>
          <p14:tracePt t="120059" x="2216150" y="5670550"/>
          <p14:tracePt t="120067" x="2222500" y="5670550"/>
          <p14:tracePt t="120080" x="2235200" y="5670550"/>
          <p14:tracePt t="120093" x="2241550" y="5670550"/>
          <p14:tracePt t="120209" x="2260600" y="5645150"/>
          <p14:tracePt t="120232" x="2330450" y="5556250"/>
          <p14:tracePt t="120240" x="2476500" y="5378450"/>
          <p14:tracePt t="120246" x="2654300" y="5219700"/>
          <p14:tracePt t="120258" x="3136900" y="4724400"/>
          <p14:tracePt t="120274" x="3702050" y="4235450"/>
          <p14:tracePt t="120291" x="3943350" y="4019550"/>
          <p14:tracePt t="120307" x="4083050" y="3898900"/>
          <p14:tracePt t="120324" x="4260850" y="3752850"/>
          <p14:tracePt t="120341" x="4337050" y="3676650"/>
          <p14:tracePt t="120358" x="4381500" y="3619500"/>
          <p14:tracePt t="120377" x="4387850" y="3606800"/>
          <p14:tracePt t="120392" x="4387850" y="3581400"/>
          <p14:tracePt t="120408" x="4387850" y="3568700"/>
          <p14:tracePt t="120425" x="4368800" y="3549650"/>
          <p14:tracePt t="120444" x="4362450" y="3536950"/>
          <p14:tracePt t="120457" x="4356100" y="3530600"/>
          <p14:tracePt t="120474" x="4356100" y="3524250"/>
          <p14:tracePt t="120491" x="4349750" y="3517900"/>
          <p14:tracePt t="120508" x="4337050" y="3505200"/>
          <p14:tracePt t="120524" x="4324350" y="3498850"/>
          <p14:tracePt t="120541" x="4311650" y="3479800"/>
          <p14:tracePt t="120558" x="4273550" y="3473450"/>
          <p14:tracePt t="120574" x="4210050" y="3460750"/>
          <p14:tracePt t="120591" x="4095750" y="3460750"/>
          <p14:tracePt t="120608" x="4025900" y="3460750"/>
          <p14:tracePt t="120625" x="3968750" y="3467100"/>
          <p14:tracePt t="120641" x="3841750" y="3505200"/>
          <p14:tracePt t="120658" x="3740150" y="3517900"/>
          <p14:tracePt t="120675" x="3683000" y="3524250"/>
          <p14:tracePt t="120691" x="3606800" y="3543300"/>
          <p14:tracePt t="120709" x="3543300" y="3549650"/>
          <p14:tracePt t="120724" x="3479800" y="3549650"/>
          <p14:tracePt t="120741" x="3409950" y="3549650"/>
          <p14:tracePt t="120741" x="3365500" y="3549650"/>
          <p14:tracePt t="120759" x="3308350" y="3549650"/>
          <p14:tracePt t="120774" x="3244850" y="3549650"/>
          <p14:tracePt t="120790" x="3181350" y="3549650"/>
          <p14:tracePt t="120807" x="3111500" y="3543300"/>
          <p14:tracePt t="120824" x="3054350" y="3530600"/>
          <p14:tracePt t="120840" x="3009900" y="3517900"/>
          <p14:tracePt t="120857" x="2959100" y="3498850"/>
          <p14:tracePt t="120857" x="2933700" y="3492500"/>
          <p14:tracePt t="120874" x="2838450" y="3479800"/>
          <p14:tracePt t="120890" x="2736850" y="3467100"/>
          <p14:tracePt t="120907" x="2667000" y="3454400"/>
          <p14:tracePt t="120907" x="2635250" y="3454400"/>
          <p14:tracePt t="120924" x="2590800" y="3454400"/>
          <p14:tracePt t="120940" x="2495550" y="3454400"/>
          <p14:tracePt t="120957" x="2374900" y="3473450"/>
          <p14:tracePt t="120974" x="2152650" y="3562350"/>
          <p14:tracePt t="120990" x="2012950" y="3619500"/>
          <p14:tracePt t="121007" x="1911350" y="3651250"/>
          <p14:tracePt t="121023" x="1847850" y="3676650"/>
          <p14:tracePt t="121040" x="1828800" y="3676650"/>
          <p14:tracePt t="121057" x="1809750" y="3676650"/>
          <p14:tracePt t="121074" x="1778000" y="3683000"/>
          <p14:tracePt t="121090" x="1758950" y="3683000"/>
          <p14:tracePt t="121106" x="1733550" y="3683000"/>
          <p14:tracePt t="121123" x="1714500" y="3683000"/>
          <p14:tracePt t="121123" x="1708150" y="3683000"/>
          <p14:tracePt t="121141" x="1682750" y="3683000"/>
          <p14:tracePt t="121157" x="1676400" y="3683000"/>
          <p14:tracePt t="121173" x="1670050" y="3683000"/>
          <p14:tracePt t="121189" x="1651000" y="3683000"/>
          <p14:tracePt t="121207" x="1638300" y="3683000"/>
          <p14:tracePt t="121224" x="1631950" y="3683000"/>
          <p14:tracePt t="121239" x="1619250" y="3683000"/>
          <p14:tracePt t="121257" x="1619250" y="3670300"/>
          <p14:tracePt t="121334" x="1619250" y="3663950"/>
          <p14:tracePt t="121350" x="1619250" y="3657600"/>
          <p14:tracePt t="121378" x="1638300" y="3657600"/>
          <p14:tracePt t="121385" x="1657350" y="3657600"/>
          <p14:tracePt t="121393" x="1708150" y="3657600"/>
          <p14:tracePt t="121408" x="1847850" y="3657600"/>
          <p14:tracePt t="121424" x="2044700" y="3727450"/>
          <p14:tracePt t="121441" x="2457450" y="3867150"/>
          <p14:tracePt t="121458" x="2667000" y="3981450"/>
          <p14:tracePt t="121474" x="2882900" y="4191000"/>
          <p14:tracePt t="121490" x="3187700" y="4597400"/>
          <p14:tracePt t="121508" x="3314700" y="4851400"/>
          <p14:tracePt t="121524" x="3397250" y="5048250"/>
          <p14:tracePt t="121540" x="3467100" y="5276850"/>
          <p14:tracePt t="121557" x="3524250" y="5530850"/>
          <p14:tracePt t="121574" x="3549650" y="5721350"/>
          <p14:tracePt t="121591" x="3549650" y="5803900"/>
          <p14:tracePt t="121607" x="3549650" y="5861050"/>
          <p14:tracePt t="121624" x="3543300" y="5867400"/>
          <p14:tracePt t="121640" x="3524250" y="5886450"/>
          <p14:tracePt t="121657" x="3492500" y="5892800"/>
          <p14:tracePt t="121675" x="3460750" y="5892800"/>
          <p14:tracePt t="121690" x="3409950" y="5892800"/>
          <p14:tracePt t="121707" x="3340100" y="5892800"/>
          <p14:tracePt t="121725" x="3321050" y="5892800"/>
          <p14:tracePt t="121740" x="3308350" y="5892800"/>
          <p14:tracePt t="121757" x="3289300" y="5892800"/>
          <p14:tracePt t="121757" x="3276600" y="5892800"/>
          <p14:tracePt t="121775" x="3232150" y="5892800"/>
          <p14:tracePt t="121790" x="3194050" y="5892800"/>
          <p14:tracePt t="121806" x="3162300" y="5892800"/>
          <p14:tracePt t="121823" x="3073400" y="5873750"/>
          <p14:tracePt t="121840" x="3035300" y="5854700"/>
          <p14:tracePt t="121857" x="2978150" y="5822950"/>
          <p14:tracePt t="121873" x="2889250" y="5753100"/>
          <p14:tracePt t="121890" x="2832100" y="5727700"/>
          <p14:tracePt t="121907" x="2813050" y="5708650"/>
          <p14:tracePt t="121924" x="2781300" y="5689600"/>
          <p14:tracePt t="121942" x="2774950" y="5676900"/>
          <p14:tracePt t="121957" x="2762250" y="5664200"/>
          <p14:tracePt t="121974" x="2749550" y="5657850"/>
          <p14:tracePt t="121974" x="2743200" y="5651500"/>
          <p14:tracePt t="121991" x="2736850" y="5638800"/>
          <p14:tracePt t="122008" x="2730500" y="5632450"/>
          <p14:tracePt t="122024" x="2717800" y="5632450"/>
          <p14:tracePt t="122024" x="2711450" y="5632450"/>
          <p14:tracePt t="122041" x="2698750" y="5626100"/>
          <p14:tracePt t="122056" x="2692400" y="5626100"/>
          <p14:tracePt t="122074" x="2686050" y="5626100"/>
          <p14:tracePt t="122090" x="2679700" y="5626100"/>
          <p14:tracePt t="122107" x="2686050" y="5626100"/>
          <p14:tracePt t="122236" x="2698750" y="5626100"/>
          <p14:tracePt t="122250" x="2717800" y="5626100"/>
          <p14:tracePt t="122258" x="2736850" y="5626100"/>
          <p14:tracePt t="122274" x="2749550" y="5626100"/>
          <p14:tracePt t="122290" x="2762250" y="5626100"/>
          <p14:tracePt t="122306" x="2787650" y="5619750"/>
          <p14:tracePt t="122323" x="2800350" y="5619750"/>
          <p14:tracePt t="122340" x="2813050" y="5619750"/>
          <p14:tracePt t="122340" x="2819400" y="5613400"/>
          <p14:tracePt t="122359" x="2832100" y="5613400"/>
          <p14:tracePt t="122374" x="2838450" y="5613400"/>
          <p14:tracePt t="122390" x="2851150" y="5613400"/>
          <p14:tracePt t="122407" x="2882900" y="5600700"/>
          <p14:tracePt t="122424" x="2946400" y="5556250"/>
          <p14:tracePt t="122441" x="3009900" y="5492750"/>
          <p14:tracePt t="122457" x="3092450" y="5410200"/>
          <p14:tracePt t="122457" x="3124200" y="5359400"/>
          <p14:tracePt t="122474" x="3187700" y="5308600"/>
          <p14:tracePt t="122490" x="3225800" y="5270500"/>
          <p14:tracePt t="122507" x="3244850" y="5251450"/>
          <p14:tracePt t="122524" x="3314700" y="5187950"/>
          <p14:tracePt t="122540" x="3397250" y="5060950"/>
          <p14:tracePt t="122557" x="3479800" y="4953000"/>
          <p14:tracePt t="122557" x="3498850" y="4914900"/>
          <p14:tracePt t="122575" x="3543300" y="4870450"/>
          <p14:tracePt t="122590" x="3549650" y="4838700"/>
          <p14:tracePt t="122607" x="3562350" y="4826000"/>
          <p14:tracePt t="122624" x="3632200" y="4686300"/>
          <p14:tracePt t="122641" x="3702050" y="4591050"/>
          <p14:tracePt t="122657" x="3771900" y="4514850"/>
          <p14:tracePt t="122674" x="3816350" y="4470400"/>
          <p14:tracePt t="122692" x="3822700" y="4457700"/>
          <p14:tracePt t="122707" x="3822700" y="4451350"/>
          <p14:tracePt t="122723" x="3841750" y="4419600"/>
          <p14:tracePt t="122740" x="3867150" y="4375150"/>
          <p14:tracePt t="122757" x="3898900" y="4311650"/>
          <p14:tracePt t="122773" x="3917950" y="4273550"/>
          <p14:tracePt t="122789" x="3930650" y="4254500"/>
          <p14:tracePt t="122806" x="3930650" y="4241800"/>
          <p14:tracePt t="122823" x="3930650" y="4229100"/>
          <p14:tracePt t="122839" x="3930650" y="4210050"/>
          <p14:tracePt t="122856" x="3937000" y="4184650"/>
          <p14:tracePt t="122873" x="3937000" y="4178300"/>
          <p14:tracePt t="122889" x="3937000" y="4165600"/>
          <p14:tracePt t="122889" x="3937000" y="4159250"/>
          <p14:tracePt t="122906" x="3937000" y="4152900"/>
          <p14:tracePt t="122922" x="3937000" y="4133850"/>
          <p14:tracePt t="122939" x="3937000" y="4114800"/>
          <p14:tracePt t="122956" x="3937000" y="4057650"/>
          <p14:tracePt t="122973" x="3937000" y="4038600"/>
          <p14:tracePt t="122990" x="3937000" y="4025900"/>
          <p14:tracePt t="122990" x="3930650" y="4019550"/>
          <p14:tracePt t="123008" x="3924300" y="4019550"/>
          <p14:tracePt t="123024" x="3917950" y="4019550"/>
          <p14:tracePt t="123040" x="3886200" y="4019550"/>
          <p14:tracePt t="123685" x="3848100" y="4019550"/>
          <p14:tracePt t="123692" x="3746500" y="4025900"/>
          <p14:tracePt t="123709" x="3587750" y="4038600"/>
          <p14:tracePt t="123723" x="3467100" y="4051300"/>
          <p14:tracePt t="123739" x="3365500" y="4051300"/>
          <p14:tracePt t="123757" x="3162300" y="4051300"/>
          <p14:tracePt t="123773" x="3035300" y="4051300"/>
          <p14:tracePt t="123789" x="2914650" y="4051300"/>
          <p14:tracePt t="123789" x="2832100" y="4051300"/>
          <p14:tracePt t="123807" x="2673350" y="4044950"/>
          <p14:tracePt t="123822" x="2584450" y="4044950"/>
          <p14:tracePt t="123839" x="2527300" y="4044950"/>
          <p14:tracePt t="123839" x="2508250" y="4044950"/>
          <p14:tracePt t="123859" x="2451100" y="4038600"/>
          <p14:tracePt t="123874" x="2381250" y="4025900"/>
          <p14:tracePt t="123890" x="2324100" y="4025900"/>
          <p14:tracePt t="123906" x="2266950" y="4025900"/>
          <p14:tracePt t="123924" x="2235200" y="4025900"/>
          <p14:tracePt t="123940" x="2216150" y="4025900"/>
          <p14:tracePt t="123956" x="2178050" y="4025900"/>
          <p14:tracePt t="123975" x="2152650" y="4025900"/>
          <p14:tracePt t="123990" x="2120900" y="4013200"/>
          <p14:tracePt t="124007" x="2070100" y="4006850"/>
          <p14:tracePt t="124025" x="2044700" y="4006850"/>
          <p14:tracePt t="124041" x="2012950" y="4006850"/>
          <p14:tracePt t="124056" x="1981200" y="4006850"/>
          <p14:tracePt t="124073" x="1892300" y="4019550"/>
          <p14:tracePt t="124090" x="1847850" y="4025900"/>
          <p14:tracePt t="124106" x="1797050" y="4038600"/>
          <p14:tracePt t="124123" x="1758950" y="4051300"/>
          <p14:tracePt t="124123" x="1746250" y="4057650"/>
          <p14:tracePt t="124140" x="1708150" y="4076700"/>
          <p14:tracePt t="124156" x="1689100" y="4083050"/>
          <p14:tracePt t="124173" x="1676400" y="4083050"/>
          <p14:tracePt t="124173" x="1670050" y="4083050"/>
          <p14:tracePt t="124190" x="1657350" y="4083050"/>
          <p14:tracePt t="124206" x="1644650" y="4083050"/>
          <p14:tracePt t="124223" x="1638300" y="4083050"/>
          <p14:tracePt t="124238" x="1625600" y="4083050"/>
          <p14:tracePt t="124256" x="1612900" y="4083050"/>
          <p14:tracePt t="124272" x="1612900" y="4076700"/>
          <p14:tracePt t="124318" x="1612900" y="4070350"/>
          <p14:tracePt t="124326" x="1612900" y="4064000"/>
          <p14:tracePt t="124341" x="1619250" y="4057650"/>
          <p14:tracePt t="124357" x="1625600" y="4057650"/>
          <p14:tracePt t="124372" x="1657350" y="4057650"/>
          <p14:tracePt t="124390" x="1746250" y="4057650"/>
          <p14:tracePt t="124406" x="1809750" y="4076700"/>
          <p14:tracePt t="124422" x="1847850" y="4108450"/>
          <p14:tracePt t="124439" x="1911350" y="4159250"/>
          <p14:tracePt t="124439" x="1936750" y="4171950"/>
          <p14:tracePt t="124456" x="2025650" y="4267200"/>
          <p14:tracePt t="124473" x="2114550" y="4438650"/>
          <p14:tracePt t="124491" x="2178050" y="4597400"/>
          <p14:tracePt t="124508" x="2228850" y="4756150"/>
          <p14:tracePt t="124525" x="2254250" y="4921250"/>
          <p14:tracePt t="124541" x="2298700" y="5118100"/>
          <p14:tracePt t="124559" x="2330450" y="5321300"/>
          <p14:tracePt t="124573" x="2374900" y="5454650"/>
          <p14:tracePt t="124589" x="2425700" y="5524500"/>
          <p14:tracePt t="124589" x="2470150" y="5556250"/>
          <p14:tracePt t="124608" x="2559050" y="5632450"/>
          <p14:tracePt t="124623" x="2616200" y="5689600"/>
          <p14:tracePt t="124639" x="2660650" y="5746750"/>
          <p14:tracePt t="124656" x="2698750" y="5803900"/>
          <p14:tracePt t="124674" x="2711450" y="5829300"/>
          <p14:tracePt t="124691" x="2724150" y="5835650"/>
          <p14:tracePt t="124707" x="2743200" y="5854700"/>
          <p14:tracePt t="124725" x="2749550" y="5854700"/>
          <p14:tracePt t="124751" x="2755900" y="5854700"/>
          <p14:tracePt t="124758" x="2781300" y="5854700"/>
          <p14:tracePt t="124773" x="2844800" y="5854700"/>
          <p14:tracePt t="124789" x="2914650" y="5835650"/>
          <p14:tracePt t="124805" x="2959100" y="5822950"/>
          <p14:tracePt t="124823" x="2997200" y="5816600"/>
          <p14:tracePt t="124838" x="3003550" y="5816600"/>
          <p14:tracePt t="124855" x="3016250" y="5816600"/>
          <p14:tracePt t="124872" x="3054350" y="5816600"/>
          <p14:tracePt t="124889" x="3092450" y="5810250"/>
          <p14:tracePt t="124905" x="3117850" y="5810250"/>
          <p14:tracePt t="124923" x="3136900" y="5810250"/>
          <p14:tracePt t="124940" x="3143250" y="5810250"/>
          <p14:tracePt t="124956" x="3149600" y="5810250"/>
          <p14:tracePt t="124973" x="3175000" y="5791200"/>
          <p14:tracePt t="124990" x="3194050" y="5772150"/>
          <p14:tracePt t="125006" x="3219450" y="5753100"/>
          <p14:tracePt t="125023" x="3232150" y="5746750"/>
          <p14:tracePt t="125023" x="3238500" y="5746750"/>
          <p14:tracePt t="125041" x="3244850" y="5746750"/>
          <p14:tracePt t="125056" x="3244850" y="5740400"/>
          <p14:tracePt t="125098" x="3251200" y="5740400"/>
          <p14:tracePt t="125112" x="3263900" y="5721350"/>
          <p14:tracePt t="125177" x="3276600" y="5721350"/>
          <p14:tracePt t="125184" x="3295650" y="5708650"/>
          <p14:tracePt t="125192" x="3321050" y="5695950"/>
          <p14:tracePt t="125207" x="3333750" y="5689600"/>
          <p14:tracePt t="125223" x="3346450" y="5689600"/>
          <p14:tracePt t="125240" x="3352800" y="5689600"/>
          <p14:tracePt t="125257" x="3359150" y="5689600"/>
          <p14:tracePt t="125357" x="3378200" y="5683250"/>
          <p14:tracePt t="125380" x="3384550" y="5676900"/>
          <p14:tracePt t="125386" x="3403600" y="5670550"/>
          <p14:tracePt t="125393" x="3422650" y="5664200"/>
          <p14:tracePt t="125406" x="3454400" y="5657850"/>
          <p14:tracePt t="125423" x="3460750" y="5657850"/>
          <p14:tracePt t="125439" x="3467100" y="5657850"/>
          <p14:tracePt t="125455" x="3473450" y="5657850"/>
          <p14:tracePt t="125472" x="3473450" y="5651500"/>
          <p14:tracePt t="125501" x="3498850" y="5581650"/>
          <p14:tracePt t="125774" x="3530600" y="5429250"/>
          <p14:tracePt t="125781" x="3556000" y="5321300"/>
          <p14:tracePt t="125790" x="3594100" y="5187950"/>
          <p14:tracePt t="125805" x="3625850" y="5092700"/>
          <p14:tracePt t="125821" x="3663950" y="4991100"/>
          <p14:tracePt t="125838" x="3670300" y="4933950"/>
          <p14:tracePt t="125855" x="3676650" y="4889500"/>
          <p14:tracePt t="125871" x="3689350" y="4832350"/>
          <p14:tracePt t="125888" x="3708400" y="4768850"/>
          <p14:tracePt t="125905" x="3714750" y="4749800"/>
          <p14:tracePt t="125921" x="3733800" y="4730750"/>
          <p14:tracePt t="125937" x="3746500" y="4686300"/>
          <p14:tracePt t="125937" x="3746500" y="4679950"/>
          <p14:tracePt t="125956" x="3759200" y="4660900"/>
          <p14:tracePt t="125971" x="3784600" y="4622800"/>
          <p14:tracePt t="125988" x="3790950" y="4591050"/>
          <p14:tracePt t="125988" x="3797300" y="4591050"/>
          <p14:tracePt t="126007" x="3797300" y="4578350"/>
          <p14:tracePt t="126022" x="3797300" y="4572000"/>
          <p14:tracePt t="126038" x="3797300" y="4559300"/>
          <p14:tracePt t="126056" x="3797300" y="4546600"/>
          <p14:tracePt t="126072" x="3797300" y="4514850"/>
          <p14:tracePt t="126089" x="3778250" y="4495800"/>
          <p14:tracePt t="126105" x="3714750" y="4451350"/>
          <p14:tracePt t="126122" x="3606800" y="4413250"/>
          <p14:tracePt t="126139" x="3378200" y="4356100"/>
          <p14:tracePt t="126156" x="3092450" y="4330700"/>
          <p14:tracePt t="126156" x="2870200" y="4318000"/>
          <p14:tracePt t="126174" x="2647950" y="4305300"/>
          <p14:tracePt t="126189" x="2425700" y="4273550"/>
          <p14:tracePt t="126205" x="2222500" y="4248150"/>
          <p14:tracePt t="126223" x="2089150" y="4229100"/>
          <p14:tracePt t="126239" x="1968500" y="4216400"/>
          <p14:tracePt t="126256" x="1828800" y="4210050"/>
          <p14:tracePt t="126273" x="1765300" y="4210050"/>
          <p14:tracePt t="126289" x="1708150" y="4210050"/>
          <p14:tracePt t="126306" x="1651000" y="4210050"/>
          <p14:tracePt t="126322" x="1568450" y="4210050"/>
          <p14:tracePt t="126338" x="1511300" y="4216400"/>
          <p14:tracePt t="126356" x="1466850" y="4222750"/>
          <p14:tracePt t="126372" x="1435100" y="4229100"/>
          <p14:tracePt t="126388" x="1422400" y="4229100"/>
          <p14:tracePt t="126405" x="1409700" y="4229100"/>
          <p14:tracePt t="126422" x="1397000" y="4229100"/>
          <p14:tracePt t="126439" x="1390650" y="4229100"/>
          <p14:tracePt t="126455" x="1377950" y="4229100"/>
          <p14:tracePt t="126471" x="1365250" y="4229100"/>
          <p14:tracePt t="126471" x="1358900" y="4229100"/>
          <p14:tracePt t="126489" x="1365250" y="4229100"/>
          <p14:tracePt t="127066" x="1371600" y="4229100"/>
          <p14:tracePt t="127087" x="1377950" y="4229100"/>
          <p14:tracePt t="127109" x="1384300" y="4222750"/>
          <p14:tracePt t="127130" x="1390650" y="4222750"/>
          <p14:tracePt t="127144" x="1397000" y="4222750"/>
          <p14:tracePt t="127152" x="1403350" y="4222750"/>
          <p14:tracePt t="127159" x="1409700" y="4222750"/>
          <p14:tracePt t="127171" x="1454150" y="4222750"/>
          <p14:tracePt t="127189" x="1498600" y="4222750"/>
          <p14:tracePt t="127205" x="1574800" y="4235450"/>
          <p14:tracePt t="127222" x="1695450" y="4260850"/>
          <p14:tracePt t="127239" x="1822450" y="4292600"/>
          <p14:tracePt t="127255" x="1962150" y="4318000"/>
          <p14:tracePt t="127272" x="2197100" y="4330700"/>
          <p14:tracePt t="127290" x="2406650" y="4330700"/>
          <p14:tracePt t="127305" x="2533650" y="4330700"/>
          <p14:tracePt t="127321" x="2660650" y="4330700"/>
          <p14:tracePt t="127321" x="2724150" y="4330700"/>
          <p14:tracePt t="127339" x="2819400" y="4330700"/>
          <p14:tracePt t="127356" x="2895600" y="4330700"/>
          <p14:tracePt t="127371" x="2965450" y="4318000"/>
          <p14:tracePt t="127388" x="3181350" y="4292600"/>
          <p14:tracePt t="127405" x="3263900" y="4292600"/>
          <p14:tracePt t="127421" x="3321050" y="4292600"/>
          <p14:tracePt t="127438" x="3352800" y="4292600"/>
          <p14:tracePt t="127438" x="3365500" y="4292600"/>
          <p14:tracePt t="127456" x="3403600" y="4305300"/>
          <p14:tracePt t="127471" x="3435350" y="4318000"/>
          <p14:tracePt t="127488" x="3492500" y="4330700"/>
          <p14:tracePt t="127506" x="3517900" y="4349750"/>
          <p14:tracePt t="127522" x="3530600" y="4362450"/>
          <p14:tracePt t="127538" x="3536950" y="4368800"/>
          <p14:tracePt t="127554" x="3543300" y="4381500"/>
          <p14:tracePt t="127571" x="3543300" y="4394200"/>
          <p14:tracePt t="127588" x="3549650" y="4400550"/>
          <p14:tracePt t="127620" x="3562350" y="4406900"/>
          <p14:tracePt t="127627" x="3568700" y="4413250"/>
          <p14:tracePt t="127638" x="3600450" y="4425950"/>
          <p14:tracePt t="127655" x="3638550" y="4445000"/>
          <p14:tracePt t="127672" x="3676650" y="4457700"/>
          <p14:tracePt t="127688" x="3683000" y="4464050"/>
          <p14:tracePt t="127704" x="3689350" y="4464050"/>
          <p14:tracePt t="127722" x="3714750" y="4464050"/>
          <p14:tracePt t="127738" x="3740150" y="4464050"/>
          <p14:tracePt t="127755" x="3803650" y="4464050"/>
          <p14:tracePt t="127772" x="3841750" y="4464050"/>
          <p14:tracePt t="127787" x="3854450" y="4464050"/>
          <p14:tracePt t="127804" x="3873500" y="4464050"/>
          <p14:tracePt t="127820" x="3867150" y="4464050"/>
          <p14:tracePt t="127966" x="3860800" y="4464050"/>
          <p14:tracePt t="127974" x="3854450" y="4464050"/>
          <p14:tracePt t="127990" x="3841750" y="4464050"/>
          <p14:tracePt t="128007" x="3790950" y="4464050"/>
          <p14:tracePt t="128022" x="3708400" y="4470400"/>
          <p14:tracePt t="128040" x="3587750" y="4483100"/>
          <p14:tracePt t="128056" x="3441700" y="4483100"/>
          <p14:tracePt t="128072" x="3333750" y="4483100"/>
          <p14:tracePt t="128090" x="3263900" y="4470400"/>
          <p14:tracePt t="128106" x="3124200" y="4445000"/>
          <p14:tracePt t="128123" x="2959100" y="4413250"/>
          <p14:tracePt t="128141" x="2901950" y="4400550"/>
          <p14:tracePt t="128156" x="2698750" y="4381500"/>
          <p14:tracePt t="128171" x="2603500" y="4368800"/>
          <p14:tracePt t="128187" x="2514600" y="4368800"/>
          <p14:tracePt t="128205" x="2355850" y="4368800"/>
          <p14:tracePt t="128221" x="2247900" y="4368800"/>
          <p14:tracePt t="128238" x="2159000" y="4368800"/>
          <p14:tracePt t="128256" x="2114550" y="4368800"/>
          <p14:tracePt t="128271" x="2076450" y="4368800"/>
          <p14:tracePt t="128288" x="2044700" y="4368800"/>
          <p14:tracePt t="128306" x="2032000" y="4368800"/>
          <p14:tracePt t="128321" x="2025650" y="4368800"/>
          <p14:tracePt t="128337" x="2012950" y="4368800"/>
          <p14:tracePt t="128337" x="2006600" y="4368800"/>
          <p14:tracePt t="128357" x="2006600" y="4375150"/>
          <p14:tracePt t="128420" x="2006600" y="4381500"/>
          <p14:tracePt t="128434" x="2025650" y="4394200"/>
          <p14:tracePt t="128442" x="2070100" y="4425950"/>
          <p14:tracePt t="128454" x="2311400" y="4533900"/>
          <p14:tracePt t="128472" x="2425700" y="4603750"/>
          <p14:tracePt t="128487" x="2495550" y="4648200"/>
          <p14:tracePt t="128505" x="2571750" y="4686300"/>
          <p14:tracePt t="128522" x="2647950" y="4737100"/>
          <p14:tracePt t="128538" x="2730500" y="4806950"/>
          <p14:tracePt t="128554" x="2800350" y="4883150"/>
          <p14:tracePt t="128554" x="2825750" y="4921250"/>
          <p14:tracePt t="128572" x="2882900" y="4991100"/>
          <p14:tracePt t="128588" x="2952750" y="5054600"/>
          <p14:tracePt t="128604" x="3022600" y="5149850"/>
          <p14:tracePt t="128621" x="3143250" y="5365750"/>
          <p14:tracePt t="128638" x="3200400" y="5467350"/>
          <p14:tracePt t="128654" x="3276600" y="5613400"/>
          <p14:tracePt t="128671" x="3352800" y="5816600"/>
          <p14:tracePt t="128689" x="3378200" y="5886450"/>
          <p14:tracePt t="128704" x="3416300" y="5949950"/>
          <p14:tracePt t="128721" x="3441700" y="6000750"/>
          <p14:tracePt t="128738" x="3454400" y="6013450"/>
          <p14:tracePt t="128755" x="3460750" y="6019800"/>
          <p14:tracePt t="128770" x="3460750" y="6032500"/>
          <p14:tracePt t="128770" x="3460750" y="6038850"/>
          <p14:tracePt t="128788" x="3460750" y="6051550"/>
          <p14:tracePt t="130752" x="3416300" y="6026150"/>
          <p14:tracePt t="131088" x="3333750" y="5988050"/>
          <p14:tracePt t="131095" x="3276600" y="5962650"/>
          <p14:tracePt t="131104" x="3213100" y="5911850"/>
          <p14:tracePt t="131121" x="3168650" y="5886450"/>
          <p14:tracePt t="131136" x="3067050" y="5822950"/>
          <p14:tracePt t="131154" x="2978150" y="5778500"/>
          <p14:tracePt t="131170" x="2882900" y="5753100"/>
          <p14:tracePt t="131187" x="2781300" y="5734050"/>
          <p14:tracePt t="131204" x="2705100" y="5734050"/>
          <p14:tracePt t="131220" x="2647950" y="5734050"/>
          <p14:tracePt t="131236" x="2609850" y="5746750"/>
          <p14:tracePt t="131254" x="2578100" y="5753100"/>
          <p14:tracePt t="131270" x="2565400" y="5753100"/>
          <p14:tracePt t="131288" x="2559050" y="5753100"/>
          <p14:tracePt t="131303" x="2540000" y="5753100"/>
          <p14:tracePt t="131320" x="2533650" y="5753100"/>
          <p14:tracePt t="131337" x="2489200" y="5772150"/>
          <p14:tracePt t="131337" x="2482850" y="5772150"/>
          <p14:tracePt t="131356" x="2432050" y="5772150"/>
          <p14:tracePt t="131370" x="2406650" y="5772150"/>
          <p14:tracePt t="131387" x="2273300" y="5740400"/>
          <p14:tracePt t="131403" x="2178050" y="5721350"/>
          <p14:tracePt t="131422" x="2146300" y="5715000"/>
          <p14:tracePt t="131436" x="2120900" y="5715000"/>
          <p14:tracePt t="131453" x="2089150" y="5708650"/>
          <p14:tracePt t="131471" x="2063750" y="5708650"/>
          <p14:tracePt t="131488" x="2038350" y="5708650"/>
          <p14:tracePt t="131502" x="2032000" y="5708650"/>
          <p14:tracePt t="131519" x="2019300" y="5708650"/>
          <p14:tracePt t="131537" x="2012950" y="5708650"/>
          <p14:tracePt t="131553" x="2012950" y="5695950"/>
          <p14:tracePt t="131570" x="2012950" y="5676900"/>
          <p14:tracePt t="131586" x="2012950" y="5670550"/>
          <p14:tracePt t="131603" x="2051050" y="5638800"/>
          <p14:tracePt t="131619" x="2254250" y="5613400"/>
          <p14:tracePt t="131637" x="2381250" y="5613400"/>
          <p14:tracePt t="131653" x="2489200" y="5613400"/>
          <p14:tracePt t="131670" x="2647950" y="5613400"/>
          <p14:tracePt t="131670" x="2743200" y="5613400"/>
          <p14:tracePt t="131687" x="2914650" y="5626100"/>
          <p14:tracePt t="131703" x="3251200" y="5689600"/>
          <p14:tracePt t="131719" x="3816350" y="5861050"/>
          <p14:tracePt t="131737" x="4044950" y="5930900"/>
          <p14:tracePt t="131753" x="4152900" y="5956300"/>
          <p14:tracePt t="131769" x="4203700" y="5975350"/>
          <p14:tracePt t="131788" x="4210050" y="5988050"/>
          <p14:tracePt t="131803" x="4216400" y="5988050"/>
          <p14:tracePt t="131819" x="4210050" y="5988050"/>
          <p14:tracePt t="131873" x="4197350" y="5988050"/>
          <p14:tracePt t="131880" x="4191000" y="5988050"/>
          <p14:tracePt t="131887" x="4159250" y="5988050"/>
          <p14:tracePt t="131903" x="4070350" y="5962650"/>
          <p14:tracePt t="131918" x="4013200" y="5956300"/>
          <p14:tracePt t="131936" x="3949700" y="5956300"/>
          <p14:tracePt t="131952" x="3886200" y="5956300"/>
          <p14:tracePt t="131969" x="3841750" y="5956300"/>
          <p14:tracePt t="131985" x="3803650" y="5949950"/>
          <p14:tracePt t="132002" x="3778250" y="5949950"/>
          <p14:tracePt t="132019" x="3771900" y="5949950"/>
          <p14:tracePt t="132035" x="3733800" y="5949950"/>
          <p14:tracePt t="132052" x="3651250" y="5949950"/>
          <p14:tracePt t="132069" x="3594100" y="5949950"/>
          <p14:tracePt t="132085" x="3524250" y="5969000"/>
          <p14:tracePt t="132102" x="3378200" y="5988050"/>
          <p14:tracePt t="132119" x="3321050" y="5994400"/>
          <p14:tracePt t="132135" x="3276600" y="6000750"/>
          <p14:tracePt t="132152" x="3238500" y="6000750"/>
          <p14:tracePt t="132152" x="3219450" y="6000750"/>
          <p14:tracePt t="132169" x="3155950" y="6013450"/>
          <p14:tracePt t="132185" x="3111500" y="6013450"/>
          <p14:tracePt t="132202" x="3054350" y="6019800"/>
          <p14:tracePt t="132219" x="3016250" y="6019800"/>
          <p14:tracePt t="132235" x="3009900" y="6019800"/>
          <p14:tracePt t="132251" x="2997200" y="6019800"/>
          <p14:tracePt t="132269" x="2978150" y="6019800"/>
          <p14:tracePt t="133181" x="2959100" y="6026150"/>
          <p14:tracePt t="133920" x="2933700" y="6032500"/>
          <p14:tracePt t="133928" x="2901950" y="6038850"/>
          <p14:tracePt t="133936" x="2851150" y="6051550"/>
          <p14:tracePt t="133952" x="2819400" y="6057900"/>
          <p14:tracePt t="133969" x="2794000" y="6064250"/>
          <p14:tracePt t="133986" x="2774950" y="6076950"/>
          <p14:tracePt t="134002" x="2749550" y="6076950"/>
          <p14:tracePt t="134019" x="2705100" y="6076950"/>
          <p14:tracePt t="134037" x="2679700" y="6076950"/>
          <p14:tracePt t="134052" x="2654300" y="6076950"/>
          <p14:tracePt t="134069" x="2641600" y="6076950"/>
          <p14:tracePt t="134085" x="2622550" y="6076950"/>
          <p14:tracePt t="134085" x="2603500" y="6076950"/>
          <p14:tracePt t="134102" x="2578100" y="6076950"/>
          <p14:tracePt t="134118" x="2559050" y="6076950"/>
          <p14:tracePt t="134135" x="2540000" y="6076950"/>
          <p14:tracePt t="134135" x="2520950" y="6083300"/>
          <p14:tracePt t="134153" x="2501900" y="6083300"/>
          <p14:tracePt t="134168" x="2489200" y="6083300"/>
          <p14:tracePt t="134186" x="2463800" y="6089650"/>
          <p14:tracePt t="134203" x="2444750" y="6089650"/>
          <p14:tracePt t="134218" x="2419350" y="6102350"/>
          <p14:tracePt t="134235" x="2381250" y="6108700"/>
          <p14:tracePt t="134255" x="2349500" y="6115050"/>
          <p14:tracePt t="134268" x="2343150" y="6115050"/>
          <p14:tracePt t="134285" x="2330450" y="6115050"/>
          <p14:tracePt t="134303" x="2311400" y="6121400"/>
          <p14:tracePt t="134320" x="2305050" y="6121400"/>
          <p14:tracePt t="134335" x="2298700" y="6121400"/>
          <p14:tracePt t="134353" x="2298700" y="6134100"/>
          <p14:tracePt t="134396" x="2305050" y="6134100"/>
          <p14:tracePt t="134497" x="2311400" y="6134100"/>
          <p14:tracePt t="134519" x="2324100" y="6134100"/>
          <p14:tracePt t="134563" x="2330450" y="6134100"/>
          <p14:tracePt t="134649" x="2336800" y="6134100"/>
          <p14:tracePt t="134728" x="2330450" y="6134100"/>
          <p14:tracePt t="134995" x="2324100" y="6134100"/>
          <p14:tracePt t="135003" x="2311400" y="6134100"/>
          <p14:tracePt t="135021" x="2305050" y="6134100"/>
          <p14:tracePt t="135036" x="2298700" y="6134100"/>
          <p14:tracePt t="135050" x="2279650" y="6134100"/>
          <p14:tracePt t="135068" x="2266950" y="6134100"/>
          <p14:tracePt t="135084" x="2260600" y="6134100"/>
          <p14:tracePt t="135100" x="2247900" y="6134100"/>
          <p14:tracePt t="135118" x="2241550" y="6134100"/>
          <p14:tracePt t="135134" x="2228850" y="6134100"/>
          <p14:tracePt t="135565" x="2222500" y="6134100"/>
          <p14:tracePt t="135572" x="2216150" y="6134100"/>
          <p14:tracePt t="135572" x="2209800" y="6127750"/>
          <p14:tracePt t="135588" x="2203450" y="6115050"/>
          <p14:tracePt t="135603" x="2190750" y="6108700"/>
          <p14:tracePt t="135618" x="2178050" y="6102350"/>
          <p14:tracePt t="135634" x="2165350" y="6096000"/>
          <p14:tracePt t="135652" x="2159000" y="6083300"/>
          <p14:tracePt t="135668" x="2146300" y="6083300"/>
          <p14:tracePt t="135685" x="2127250" y="6064250"/>
          <p14:tracePt t="135702" x="2127250" y="6057900"/>
          <p14:tracePt t="135730" x="2127250" y="6051550"/>
          <p14:tracePt t="135766" x="2127250" y="6045200"/>
          <p14:tracePt t="135775" x="2127250" y="6038850"/>
          <p14:tracePt t="135802" x="2127250" y="6032500"/>
          <p14:tracePt t="135809" x="2127250" y="6026150"/>
          <p14:tracePt t="135824" x="2127250" y="6019800"/>
          <p14:tracePt t="135835" x="2127250" y="6013450"/>
          <p14:tracePt t="135851" x="2133600" y="6007100"/>
          <p14:tracePt t="135881" x="2139950" y="6007100"/>
          <p14:tracePt t="135888" x="2146300" y="6000750"/>
          <p14:tracePt t="135910" x="2152650" y="5988050"/>
          <p14:tracePt t="135924" x="2159000" y="5988050"/>
          <p14:tracePt t="135933" x="2165350" y="5988050"/>
          <p14:tracePt t="135950" x="2171700" y="5988050"/>
          <p14:tracePt t="135968" x="2178050" y="5981700"/>
          <p14:tracePt t="135984" x="2209800" y="5962650"/>
          <p14:tracePt t="136001" x="2241550" y="5943600"/>
          <p14:tracePt t="136018" x="2254250" y="5918200"/>
          <p14:tracePt t="136035" x="2266950" y="5892800"/>
          <p14:tracePt t="136051" x="2298700" y="5848350"/>
          <p14:tracePt t="136067" x="2311400" y="5810250"/>
          <p14:tracePt t="136084" x="2317750" y="5759450"/>
          <p14:tracePt t="136100" x="2317750" y="5734050"/>
          <p14:tracePt t="136117" x="2317750" y="5702300"/>
          <p14:tracePt t="136134" x="2305050" y="5695950"/>
          <p14:tracePt t="136151" x="2292350" y="5683250"/>
          <p14:tracePt t="136167" x="2286000" y="5683250"/>
          <p14:tracePt t="136185" x="2260600" y="5683250"/>
          <p14:tracePt t="136201" x="2241550" y="5676900"/>
          <p14:tracePt t="136217" x="2209800" y="5670550"/>
          <p14:tracePt t="136236" x="2178050" y="5670550"/>
          <p14:tracePt t="136251" x="2165350" y="5670550"/>
          <p14:tracePt t="136267" x="2139950" y="5670550"/>
          <p14:tracePt t="136287" x="2133600" y="5670550"/>
          <p14:tracePt t="136301" x="2120900" y="5670550"/>
          <p14:tracePt t="136318" x="2108200" y="5670550"/>
          <p14:tracePt t="136334" x="2070100" y="5676900"/>
          <p14:tracePt t="136353" x="2051050" y="5683250"/>
          <p14:tracePt t="136367" x="2025650" y="5689600"/>
          <p14:tracePt t="136384" x="2012950" y="5689600"/>
          <p14:tracePt t="136401" x="2006600" y="5689600"/>
          <p14:tracePt t="136416" x="1993900" y="5689600"/>
          <p14:tracePt t="136433" x="1987550" y="5689600"/>
          <p14:tracePt t="136451" x="1987550" y="5683250"/>
          <p14:tracePt t="136494" x="1987550" y="5676900"/>
          <p14:tracePt t="136501" x="1987550" y="5670550"/>
          <p14:tracePt t="136516" x="1987550" y="5664200"/>
          <p14:tracePt t="136528" x="1987550" y="5657850"/>
          <p14:tracePt t="136533" x="1993900" y="5645150"/>
          <p14:tracePt t="136551" x="2000250" y="5645150"/>
          <p14:tracePt t="136567" x="2006600" y="5645150"/>
          <p14:tracePt t="136584" x="2019300" y="5638800"/>
          <p14:tracePt t="136600" x="2051050" y="5632450"/>
          <p14:tracePt t="136600" x="2076450" y="5632450"/>
          <p14:tracePt t="136618" x="2139950" y="5632450"/>
          <p14:tracePt t="136634" x="2209800" y="5632450"/>
          <p14:tracePt t="136651" x="2241550" y="5632450"/>
          <p14:tracePt t="136651" x="2254250" y="5632450"/>
          <p14:tracePt t="136668" x="2260600" y="5632450"/>
          <p14:tracePt t="136684" x="2273300" y="5632450"/>
          <p14:tracePt t="136704" x="2286000" y="5632450"/>
          <p14:tracePt t="136720" x="2311400" y="5632450"/>
          <p14:tracePt t="136735" x="2343150" y="5632450"/>
          <p14:tracePt t="136751" x="2381250" y="5632450"/>
          <p14:tracePt t="136771" x="2393950" y="5632450"/>
          <p14:tracePt t="136786" x="2406650" y="5632450"/>
          <p14:tracePt t="136803" x="2419350" y="5632450"/>
          <p14:tracePt t="136834" x="2425700" y="5632450"/>
          <p14:tracePt t="136840" x="2451100" y="5632450"/>
          <p14:tracePt t="136852" x="2476500" y="5632450"/>
          <p14:tracePt t="136867" x="2508250" y="5638800"/>
          <p14:tracePt t="136867" x="2514600" y="5638800"/>
          <p14:tracePt t="136884" x="2527300" y="5638800"/>
          <p14:tracePt t="136899" x="2533650" y="5638800"/>
          <p14:tracePt t="136916" x="2546350" y="5638800"/>
          <p14:tracePt t="136934" x="2584450" y="5638800"/>
          <p14:tracePt t="136950" x="2635250" y="5638800"/>
          <p14:tracePt t="136966" x="2679700" y="5638800"/>
          <p14:tracePt t="136983" x="2711450" y="5638800"/>
          <p14:tracePt t="137000" x="2730500" y="5638800"/>
          <p14:tracePt t="137016" x="2736850" y="5638800"/>
          <p14:tracePt t="137033" x="2755900" y="5638800"/>
          <p14:tracePt t="137050" x="2800350" y="5638800"/>
          <p14:tracePt t="137067" x="2819400" y="5638800"/>
          <p14:tracePt t="137083" x="2851150" y="5638800"/>
          <p14:tracePt t="137100" x="2857500" y="5638800"/>
          <p14:tracePt t="137116" x="2819400" y="5638800"/>
          <p14:tracePt t="137316" x="2774950" y="5638800"/>
          <p14:tracePt t="137323" x="2724150" y="5638800"/>
          <p14:tracePt t="137334" x="2660650" y="5638800"/>
          <p14:tracePt t="137334" x="2641600" y="5638800"/>
          <p14:tracePt t="137353" x="2584450" y="5638800"/>
          <p14:tracePt t="137367" x="2527300" y="5632450"/>
          <p14:tracePt t="137385" x="2482850" y="5632450"/>
          <p14:tracePt t="137385" x="2470150" y="5632450"/>
          <p14:tracePt t="137403" x="2457450" y="5632450"/>
          <p14:tracePt t="137403" x="2451100" y="5632450"/>
          <p14:tracePt t="137417" x="2432050" y="5632450"/>
          <p14:tracePt t="137433" x="2419350" y="5632450"/>
          <p14:tracePt t="137449" x="2413000" y="5632450"/>
          <p14:tracePt t="137466" x="2400300" y="5632450"/>
          <p14:tracePt t="137483" x="2381250" y="5632450"/>
          <p14:tracePt t="137499" x="2374900" y="5632450"/>
          <p14:tracePt t="137516" x="2362200" y="5632450"/>
          <p14:tracePt t="137533" x="2349500" y="5632450"/>
          <p14:tracePt t="137550" x="2343150" y="5632450"/>
          <p14:tracePt t="137566" x="2336800" y="5632450"/>
          <p14:tracePt t="137583" x="2324100" y="5626100"/>
          <p14:tracePt t="137600" x="2317750" y="5626100"/>
          <p14:tracePt t="137615" x="2305050" y="5626100"/>
          <p14:tracePt t="137615" x="2298700" y="5626100"/>
          <p14:tracePt t="137633" x="2292350" y="5619750"/>
          <p14:tracePt t="137649" x="2286000" y="5619750"/>
          <p14:tracePt t="137666" x="2286000" y="5613400"/>
          <p14:tracePt t="137683" x="2286000" y="5607050"/>
          <p14:tracePt t="137719" x="2286000" y="5600700"/>
          <p14:tracePt t="137733" x="2279650" y="5613400"/>
          <p14:tracePt t="138137" x="2260600" y="5632450"/>
          <p14:tracePt t="138144" x="2254250" y="5638800"/>
          <p14:tracePt t="138152" x="2247900" y="5657850"/>
          <p14:tracePt t="138165" x="2222500" y="5721350"/>
          <p14:tracePt t="138183" x="2197100" y="5746750"/>
          <p14:tracePt t="138199" x="2190750" y="5772150"/>
          <p14:tracePt t="138216" x="2171700" y="5803900"/>
          <p14:tracePt t="138233" x="2165350" y="5810250"/>
          <p14:tracePt t="138248" x="2146300" y="5829300"/>
          <p14:tracePt t="138266" x="2133600" y="5848350"/>
          <p14:tracePt t="138283" x="2127250" y="5854700"/>
          <p14:tracePt t="138300" x="2127250" y="5867400"/>
          <p14:tracePt t="138318" x="2120900" y="5892800"/>
          <p14:tracePt t="138334" x="2120900" y="5905500"/>
          <p14:tracePt t="138352" x="2120900" y="5911850"/>
          <p14:tracePt t="138366" x="2120900" y="5924550"/>
          <p14:tracePt t="138383" x="2120900" y="5937250"/>
          <p14:tracePt t="138400" x="2120900" y="5943600"/>
          <p14:tracePt t="138416" x="2108200" y="5956300"/>
          <p14:tracePt t="138416" x="2101850" y="5962650"/>
          <p14:tracePt t="138434" x="2089150" y="5975350"/>
          <p14:tracePt t="138449" x="2082800" y="5981700"/>
          <p14:tracePt t="138466" x="2070100" y="5988050"/>
          <p14:tracePt t="138484" x="2044700" y="6007100"/>
          <p14:tracePt t="138500" x="2032000" y="6013450"/>
          <p14:tracePt t="138516" x="2019300" y="6026150"/>
          <p14:tracePt t="138533" x="2000250" y="6032500"/>
          <p14:tracePt t="138549" x="1993900" y="6032500"/>
          <p14:tracePt t="138566" x="1987550" y="6032500"/>
          <p14:tracePt t="138583" x="1981200" y="6032500"/>
          <p14:tracePt t="138600" x="1987550" y="6032500"/>
          <p14:tracePt t="138894" x="1993900" y="6032500"/>
          <p14:tracePt t="138901" x="2006600" y="6032500"/>
          <p14:tracePt t="138908" x="2019300" y="6032500"/>
          <p14:tracePt t="138916" x="2032000" y="6032500"/>
          <p14:tracePt t="138933" x="2038350" y="6032500"/>
          <p14:tracePt t="138948" x="2063750" y="6032500"/>
          <p14:tracePt t="138968" x="2076450" y="6032500"/>
          <p14:tracePt t="138983" x="2082800" y="6032500"/>
          <p14:tracePt t="139010" x="2089150" y="6026150"/>
          <p14:tracePt t="139018" x="2127250" y="5988050"/>
          <p14:tracePt t="139033" x="2171700" y="5943600"/>
          <p14:tracePt t="139050" x="2184400" y="5911850"/>
          <p14:tracePt t="139066" x="2197100" y="5854700"/>
          <p14:tracePt t="139083" x="2197100" y="5822950"/>
          <p14:tracePt t="139099" x="2190750" y="5797550"/>
          <p14:tracePt t="139116" x="2178050" y="5734050"/>
          <p14:tracePt t="139133" x="2159000" y="5702300"/>
          <p14:tracePt t="139150" x="2146300" y="5676900"/>
          <p14:tracePt t="139166" x="2127250" y="5657850"/>
          <p14:tracePt t="139183" x="2108200" y="5632450"/>
          <p14:tracePt t="139200" x="2095500" y="5600700"/>
          <p14:tracePt t="139216" x="2089150" y="5588000"/>
          <p14:tracePt t="139233" x="2076450" y="5575300"/>
          <p14:tracePt t="139250" x="2063750" y="5568950"/>
          <p14:tracePt t="139265" x="2051050" y="5568950"/>
          <p14:tracePt t="139282" x="2044700" y="5568950"/>
          <p14:tracePt t="139300" x="2038350" y="5568950"/>
          <p14:tracePt t="139317" x="2032000" y="5568950"/>
          <p14:tracePt t="139335" x="2025650" y="5568950"/>
          <p14:tracePt t="139352" x="2012950" y="5568950"/>
          <p14:tracePt t="139365" x="2000250" y="5575300"/>
          <p14:tracePt t="139382" x="1987550" y="5588000"/>
          <p14:tracePt t="139400" x="1981200" y="5588000"/>
          <p14:tracePt t="139415" x="1981200" y="5594350"/>
          <p14:tracePt t="139432" x="1981200" y="5600700"/>
          <p14:tracePt t="139457" x="1987550" y="5600700"/>
          <p14:tracePt t="139551" x="1993900" y="5619750"/>
          <p14:tracePt t="139558" x="2012950" y="5638800"/>
          <p14:tracePt t="139567" x="2063750" y="5695950"/>
          <p14:tracePt t="139584" x="2203450" y="5803900"/>
          <p14:tracePt t="139602" x="2241550" y="5848350"/>
          <p14:tracePt t="139617" x="2266950" y="5873750"/>
          <p14:tracePt t="139633" x="2279650" y="5899150"/>
          <p14:tracePt t="139649" x="2292350" y="5924550"/>
          <p14:tracePt t="139667" x="2305050" y="5943600"/>
          <p14:tracePt t="139682" x="2305050" y="5949950"/>
          <p14:tracePt t="139699" x="2305050" y="5962650"/>
          <p14:tracePt t="139699" x="2305050" y="5969000"/>
          <p14:tracePt t="139717" x="2305050" y="5981700"/>
          <p14:tracePt t="139732" x="2305050" y="5988050"/>
          <p14:tracePt t="139749" x="2305050" y="6000750"/>
          <p14:tracePt t="139766" x="2305050" y="6007100"/>
          <p14:tracePt t="139817" x="2298700" y="6007100"/>
          <p14:tracePt t="139932" x="2292350" y="6007100"/>
          <p14:tracePt t="139939" x="2286000" y="6007100"/>
          <p14:tracePt t="139954" x="2279650" y="6007100"/>
          <p14:tracePt t="139966" x="2254250" y="5994400"/>
          <p14:tracePt t="139983" x="2235200" y="5969000"/>
          <p14:tracePt t="140000" x="2222500" y="5962650"/>
          <p14:tracePt t="140016" x="2216150" y="5949950"/>
          <p14:tracePt t="140016" x="2203450" y="5943600"/>
          <p14:tracePt t="140034" x="2203450" y="5937250"/>
          <p14:tracePt t="140049" x="2209800" y="5937250"/>
          <p14:tracePt t="140272" x="2216150" y="5937250"/>
          <p14:tracePt t="140300" x="2222500" y="5937250"/>
          <p14:tracePt t="140307" x="2228850" y="5937250"/>
          <p14:tracePt t="140322" x="2235200" y="5937250"/>
          <p14:tracePt t="140332" x="2241550" y="5937250"/>
          <p14:tracePt t="140332" x="2254250" y="5943600"/>
          <p14:tracePt t="140351" x="2266950" y="5949950"/>
          <p14:tracePt t="140366" x="2292350" y="5962650"/>
          <p14:tracePt t="140382" x="2305050" y="5975350"/>
          <p14:tracePt t="140399" x="2317750" y="5988050"/>
          <p14:tracePt t="140415" x="2330450" y="5994400"/>
          <p14:tracePt t="140431" x="2330450" y="6000750"/>
          <p14:tracePt t="140524" x="2336800" y="6000750"/>
          <p14:tracePt t="140531" x="2343150" y="6000750"/>
          <p14:tracePt t="140596" x="2349500" y="6007100"/>
          <p14:tracePt t="140603" x="2349500" y="6013450"/>
          <p14:tracePt t="140617" x="2349500" y="6019800"/>
          <p14:tracePt t="140633" x="2349500" y="6026150"/>
          <p14:tracePt t="140649" x="2355850" y="6026150"/>
          <p14:tracePt t="140697" x="2355850" y="6032500"/>
          <p14:tracePt t="140739" x="2362200" y="6032500"/>
          <p14:tracePt t="140836" x="2381250" y="6032500"/>
          <p14:tracePt t="141201" x="2387600" y="6032500"/>
          <p14:tracePt t="141209" x="2393950" y="6032500"/>
          <p14:tracePt t="141224" x="2400300" y="6032500"/>
          <p14:tracePt t="141245" x="2406650" y="6032500"/>
          <p14:tracePt t="141259" x="2425700" y="6032500"/>
          <p14:tracePt t="141268" x="2432050" y="6032500"/>
          <p14:tracePt t="141282" x="2444750" y="6032500"/>
          <p14:tracePt t="141299" x="2463800" y="6032500"/>
          <p14:tracePt t="141299" x="2470150" y="6032500"/>
          <p14:tracePt t="141317" x="2482850" y="6032500"/>
          <p14:tracePt t="141332" x="2495550" y="6032500"/>
          <p14:tracePt t="141351" x="2508250" y="6019800"/>
          <p14:tracePt t="141366" x="2527300" y="6019800"/>
          <p14:tracePt t="141384" x="2533650" y="6019800"/>
          <p14:tracePt t="141398" x="2540000" y="6019800"/>
          <p14:tracePt t="141525" x="2552700" y="6019800"/>
          <p14:tracePt t="141533" x="2571750" y="6019800"/>
          <p14:tracePt t="141547" x="2578100" y="6019800"/>
          <p14:tracePt t="141554" x="2590800" y="6019800"/>
          <p14:tracePt t="141565" x="2609850" y="6019800"/>
          <p14:tracePt t="141582" x="2628900" y="6019800"/>
          <p14:tracePt t="141599" x="2641600" y="6019800"/>
          <p14:tracePt t="141615" x="2654300" y="6019800"/>
          <p14:tracePt t="141677" x="2667000" y="6019800"/>
          <p14:tracePt t="141691" x="2673350" y="6019800"/>
          <p14:tracePt t="141700" x="2679700" y="6019800"/>
          <p14:tracePt t="142038" x="2686050" y="6019800"/>
          <p14:tracePt t="142045" x="2692400" y="6019800"/>
          <p14:tracePt t="142052" x="2698750" y="6019800"/>
          <p14:tracePt t="142068" x="2711450" y="6019800"/>
          <p14:tracePt t="142083" x="2724150" y="6019800"/>
          <p14:tracePt t="142100" x="2736850" y="6019800"/>
          <p14:tracePt t="142118" x="2743200" y="6019800"/>
          <p14:tracePt t="142134" x="2762250" y="6019800"/>
          <p14:tracePt t="142148" x="2787650" y="6019800"/>
          <p14:tracePt t="142167" x="2800350" y="6019800"/>
          <p14:tracePt t="142182" x="2819400" y="6019800"/>
          <p14:tracePt t="142197" x="2832100" y="6019800"/>
          <p14:tracePt t="142213" x="2851150" y="6019800"/>
          <p14:tracePt t="142233" x="2863850" y="6019800"/>
          <p14:tracePt t="142248" x="2876550" y="6019800"/>
          <p14:tracePt t="142265" x="2889250" y="6019800"/>
          <p14:tracePt t="142284" x="2933700" y="6019800"/>
          <p14:tracePt t="143089" x="2965450" y="6007100"/>
          <p14:tracePt t="143097" x="2978150" y="6007100"/>
          <p14:tracePt t="143105" x="2984500" y="6007100"/>
          <p14:tracePt t="143114" x="2997200" y="6007100"/>
          <p14:tracePt t="143132" x="3016250" y="6007100"/>
          <p14:tracePt t="143149" x="3022600" y="6007100"/>
          <p14:tracePt t="143254" x="3028950" y="6007100"/>
          <p14:tracePt t="143266" x="3028950" y="6013450"/>
          <p14:tracePt t="143269" x="3035300" y="6013450"/>
          <p14:tracePt t="143280" x="3048000" y="6019800"/>
          <p14:tracePt t="143298" x="3054350" y="6019800"/>
          <p14:tracePt t="143549" x="3060700" y="6019800"/>
          <p14:tracePt t="143600" x="3060700" y="6013450"/>
          <p14:tracePt t="143672" x="3073400" y="5988050"/>
          <p14:tracePt t="143686" x="3124200" y="5930900"/>
          <p14:tracePt t="143693" x="3143250" y="5892800"/>
          <p14:tracePt t="143701" x="3168650" y="5854700"/>
          <p14:tracePt t="143712" x="3276600" y="5715000"/>
          <p14:tracePt t="143712" x="3333750" y="5638800"/>
          <p14:tracePt t="143730" x="3416300" y="5499100"/>
          <p14:tracePt t="143746" x="3441700" y="5461000"/>
          <p14:tracePt t="143763" x="3441700" y="5435600"/>
          <p14:tracePt t="143779" x="3441700" y="5422900"/>
          <p14:tracePt t="143796" x="3429000" y="5422900"/>
          <p14:tracePt t="143859" x="3422650" y="5422900"/>
          <p14:tracePt t="143867" x="3416300" y="5422900"/>
          <p14:tracePt t="143884" x="3409950" y="5422900"/>
          <p14:tracePt t="143896" x="3397250" y="5422900"/>
          <p14:tracePt t="143912" x="3397250" y="5429250"/>
          <p14:tracePt t="144033" x="3397250" y="5435600"/>
          <p14:tracePt t="144040" x="3397250" y="5441950"/>
          <p14:tracePt t="144048" x="3384550" y="5467350"/>
          <p14:tracePt t="144064" x="3371850" y="5486400"/>
          <p14:tracePt t="144080" x="3359150" y="5499100"/>
          <p14:tracePt t="144080" x="3359150" y="5505450"/>
          <p14:tracePt t="144099" x="3352800" y="5511800"/>
          <p14:tracePt t="144113" x="3314700" y="5543550"/>
          <p14:tracePt t="144130" x="3302000" y="5568950"/>
          <p14:tracePt t="144146" x="3289300" y="5581650"/>
          <p14:tracePt t="144164" x="3276600" y="5588000"/>
          <p14:tracePt t="144180" x="3276600" y="5600700"/>
          <p14:tracePt t="144197" x="3270250" y="5600700"/>
          <p14:tracePt t="144215" x="3270250" y="5613400"/>
          <p14:tracePt t="144231" x="3282950" y="5613400"/>
          <p14:tracePt t="144451" x="3302000" y="5613400"/>
          <p14:tracePt t="144458" x="3314700" y="5613400"/>
          <p14:tracePt t="144465" x="3321050" y="5613400"/>
          <p14:tracePt t="144479" x="3340100" y="5613400"/>
          <p14:tracePt t="144496" x="3365500" y="5613400"/>
          <p14:tracePt t="144512" x="3384550" y="5613400"/>
          <p14:tracePt t="144529" x="3441700" y="5607050"/>
          <p14:tracePt t="144546" x="3479800" y="5607050"/>
          <p14:tracePt t="144563" x="3511550" y="5607050"/>
          <p14:tracePt t="144579" x="3530600" y="5607050"/>
          <p14:tracePt t="144597" x="3543300" y="5607050"/>
          <p14:tracePt t="144617" x="3556000" y="5607050"/>
          <p14:tracePt t="144629" x="3594100" y="5600700"/>
          <p14:tracePt t="144646" x="3625850" y="5594350"/>
          <p14:tracePt t="144662" x="3632200" y="5594350"/>
          <p14:tracePt t="144679" x="3644900" y="5594350"/>
          <p14:tracePt t="144696" x="3663950" y="5588000"/>
          <p14:tracePt t="144769" x="3683000" y="5588000"/>
          <p14:tracePt t="144776" x="3689350" y="5588000"/>
          <p14:tracePt t="144784" x="3721100" y="5588000"/>
          <p14:tracePt t="144799" x="3746500" y="5588000"/>
          <p14:tracePt t="144814" x="3752850" y="5588000"/>
          <p14:tracePt t="144830" x="3752850" y="5594350"/>
          <p14:tracePt t="144890" x="3746500" y="5594350"/>
          <p14:tracePt t="144919" x="3740150" y="5594350"/>
          <p14:tracePt t="144926" x="3733800" y="5594350"/>
          <p14:tracePt t="144933" x="3721100" y="5594350"/>
          <p14:tracePt t="144945" x="3708400" y="5594350"/>
          <p14:tracePt t="144963" x="3670300" y="5594350"/>
          <p14:tracePt t="144978" x="3632200" y="5600700"/>
          <p14:tracePt t="144997" x="3594100" y="5600700"/>
          <p14:tracePt t="144997" x="3581400" y="5600700"/>
          <p14:tracePt t="145015" x="3543300" y="5613400"/>
          <p14:tracePt t="145029" x="3524250" y="5613400"/>
          <p14:tracePt t="145046" x="3511550" y="5613400"/>
          <p14:tracePt t="145063" x="3492500" y="5613400"/>
          <p14:tracePt t="145080" x="3467100" y="5626100"/>
          <p14:tracePt t="145096" x="3448050" y="5626100"/>
          <p14:tracePt t="145113" x="3416300" y="5626100"/>
          <p14:tracePt t="145130" x="3397250" y="5626100"/>
          <p14:tracePt t="145146" x="3390900" y="5626100"/>
          <p14:tracePt t="145162" x="3378200" y="5626100"/>
          <p14:tracePt t="145180" x="3359150" y="5626100"/>
          <p14:tracePt t="145196" x="3352800" y="5626100"/>
          <p14:tracePt t="145212" x="3340100" y="5626100"/>
          <p14:tracePt t="145230" x="3333750" y="5626100"/>
          <p14:tracePt t="145287" x="3327400" y="5626100"/>
          <p14:tracePt t="145294" x="3314700" y="5626100"/>
          <p14:tracePt t="145308" x="3302000" y="5632450"/>
          <p14:tracePt t="145316" x="3289300" y="5638800"/>
          <p14:tracePt t="145331" x="3257550" y="5651500"/>
          <p14:tracePt t="145345" x="3232150" y="5651500"/>
          <p14:tracePt t="145362" x="3225800" y="5651500"/>
          <p14:tracePt t="145378" x="3213100" y="5651500"/>
          <p14:tracePt t="145378" x="3206750" y="5651500"/>
          <p14:tracePt t="145396" x="3200400" y="5651500"/>
          <p14:tracePt t="145411" x="3194050" y="5651500"/>
          <p14:tracePt t="145429" x="3200400" y="5651500"/>
          <p14:tracePt t="145525" x="3206750" y="5651500"/>
          <p14:tracePt t="145532" x="3213100" y="5651500"/>
          <p14:tracePt t="145545" x="3225800" y="5651500"/>
          <p14:tracePt t="145562" x="3232150" y="5651500"/>
          <p14:tracePt t="145589" x="3238500" y="5651500"/>
          <p14:tracePt t="145619" x="3244850" y="5651500"/>
          <p14:tracePt t="145633" x="3251200" y="5651500"/>
          <p14:tracePt t="145871" x="3263900" y="5651500"/>
          <p14:tracePt t="145928" x="3270250" y="5651500"/>
          <p14:tracePt t="145979" x="3276600" y="5651500"/>
          <p14:tracePt t="146000" x="3282950" y="5651500"/>
          <p14:tracePt t="146037" x="3289300" y="5651500"/>
          <p14:tracePt t="146058" x="3295650" y="5651500"/>
          <p14:tracePt t="146095" x="3308350" y="5651500"/>
          <p14:tracePt t="146174" x="3314700" y="5651500"/>
          <p14:tracePt t="146527" x="3302000" y="5651500"/>
          <p14:tracePt t="146837" x="3295650" y="5651500"/>
          <p14:tracePt t="146852" x="3289300" y="5651500"/>
          <p14:tracePt t="146866" x="3282950" y="5651500"/>
          <p14:tracePt t="146873" x="3289300" y="5651500"/>
          <p14:tracePt t="147306" x="3295650" y="5651500"/>
          <p14:tracePt t="147320" x="3302000" y="5651500"/>
          <p14:tracePt t="147392" x="3302000" y="5664200"/>
          <p14:tracePt t="147400" x="3308350" y="5670550"/>
          <p14:tracePt t="147413" x="3327400" y="5715000"/>
          <p14:tracePt t="147413" x="3327400" y="5734050"/>
          <p14:tracePt t="147429" x="3333750" y="5772150"/>
          <p14:tracePt t="147446" x="3333750" y="5791200"/>
          <p14:tracePt t="147462" x="3333750" y="5822950"/>
          <p14:tracePt t="147462" x="3333750" y="5829300"/>
          <p14:tracePt t="147479" x="3333750" y="5842000"/>
          <p14:tracePt t="147494" x="3333750" y="5861050"/>
          <p14:tracePt t="147511" x="3333750" y="5880100"/>
          <p14:tracePt t="147528" x="3340100" y="5918200"/>
          <p14:tracePt t="147544" x="3346450" y="5937250"/>
          <p14:tracePt t="147561" x="3346450" y="5962650"/>
          <p14:tracePt t="147577" x="3346450" y="5981700"/>
          <p14:tracePt t="147594" x="3346450" y="6000750"/>
          <p14:tracePt t="147611" x="3346450" y="6007100"/>
          <p14:tracePt t="147627" x="3346450" y="6019800"/>
          <p14:tracePt t="147645" x="3346450" y="6032500"/>
          <p14:tracePt t="147661" x="3346450" y="6045200"/>
          <p14:tracePt t="147677" x="3346450" y="6057900"/>
          <p14:tracePt t="147696" x="3352800" y="6057900"/>
          <p14:tracePt t="147711" x="3359150" y="6057900"/>
          <p14:tracePt t="147746" x="3365500" y="6057900"/>
          <p14:tracePt t="147785" x="3371850" y="6057900"/>
          <p14:tracePt t="147789" x="3378200" y="6057900"/>
          <p14:tracePt t="147796" x="3384550" y="6051550"/>
          <p14:tracePt t="147812" x="3416300" y="6013450"/>
          <p14:tracePt t="147828" x="3479800" y="5962650"/>
          <p14:tracePt t="147828" x="3524250" y="5937250"/>
          <p14:tracePt t="147847" x="3556000" y="5905500"/>
          <p14:tracePt t="147862" x="3575050" y="5892800"/>
          <p14:tracePt t="147880" x="3587750" y="5880100"/>
          <p14:tracePt t="147898" x="3587750" y="5873750"/>
          <p14:tracePt t="147911" x="3587750" y="5854700"/>
          <p14:tracePt t="147927" x="3587750" y="5835650"/>
          <p14:tracePt t="147944" x="3581400" y="5778500"/>
          <p14:tracePt t="147962" x="3568700" y="5740400"/>
          <p14:tracePt t="147978" x="3549650" y="5721350"/>
          <p14:tracePt t="147994" x="3543300" y="5708650"/>
          <p14:tracePt t="148011" x="3530600" y="5689600"/>
          <p14:tracePt t="148027" x="3517900" y="5683250"/>
          <p14:tracePt t="148044" x="3505200" y="5670550"/>
          <p14:tracePt t="148061" x="3492500" y="5670550"/>
          <p14:tracePt t="148077" x="3486150" y="5670550"/>
          <p14:tracePt t="148095" x="3479800" y="5670550"/>
          <p14:tracePt t="148114" x="3473450" y="5670550"/>
          <p14:tracePt t="148130" x="3467100" y="5670550"/>
          <p14:tracePt t="148147" x="3460750" y="5670550"/>
          <p14:tracePt t="148162" x="3454400" y="5670550"/>
          <p14:tracePt t="148178" x="3454400" y="5676900"/>
          <p14:tracePt t="148228" x="3454400" y="5683250"/>
          <p14:tracePt t="148235" x="3454400" y="5689600"/>
          <p14:tracePt t="148250" x="3454400" y="5695950"/>
          <p14:tracePt t="148261" x="3454400" y="5702300"/>
          <p14:tracePt t="148278" x="3473450" y="5715000"/>
          <p14:tracePt t="148296" x="3492500" y="5727700"/>
          <p14:tracePt t="148312" x="3536950" y="5759450"/>
          <p14:tracePt t="148330" x="3556000" y="5784850"/>
          <p14:tracePt t="148346" x="3587750" y="5810250"/>
          <p14:tracePt t="148363" x="3600450" y="5829300"/>
          <p14:tracePt t="148378" x="3638550" y="5880100"/>
          <p14:tracePt t="148394" x="3644900" y="5905500"/>
          <p14:tracePt t="148411" x="3651250" y="5924550"/>
          <p14:tracePt t="148427" x="3657600" y="5937250"/>
          <p14:tracePt t="148445" x="3657600" y="5949950"/>
          <p14:tracePt t="148461" x="3657600" y="5956300"/>
          <p14:tracePt t="148477" x="3657600" y="5975350"/>
          <p14:tracePt t="148495" x="3663950" y="5975350"/>
          <p14:tracePt t="148516" x="3670300" y="5975350"/>
          <p14:tracePt t="148596" x="3676650" y="5975350"/>
          <p14:tracePt t="148603" x="3689350" y="5981700"/>
          <p14:tracePt t="148612" x="3702050" y="5988050"/>
          <p14:tracePt t="148630" x="3721100" y="6000750"/>
          <p14:tracePt t="148648" x="3746500" y="6007100"/>
          <p14:tracePt t="148661" x="3765550" y="6019800"/>
          <p14:tracePt t="148677" x="3778250" y="6019800"/>
          <p14:tracePt t="148694" x="3790950" y="6019800"/>
          <p14:tracePt t="148711" x="3816350" y="6019800"/>
          <p14:tracePt t="148727" x="3848100" y="6019800"/>
          <p14:tracePt t="148744" x="3873500" y="6019800"/>
          <p14:tracePt t="148744" x="3886200" y="6019800"/>
          <p14:tracePt t="148762" x="3898900" y="6019800"/>
          <p14:tracePt t="148777" x="3905250" y="6019800"/>
          <p14:tracePt t="148794" x="3905250" y="6026150"/>
          <p14:tracePt t="148855" x="3905250" y="6032500"/>
          <p14:tracePt t="148862" x="3898900" y="6032500"/>
          <p14:tracePt t="148919" x="3892550" y="6032500"/>
          <p14:tracePt t="148927" x="3886200" y="6032500"/>
          <p14:tracePt t="148934" x="3879850" y="6032500"/>
          <p14:tracePt t="148943" x="3873500" y="6032500"/>
          <p14:tracePt t="148959" x="3803650" y="5994400"/>
          <p14:tracePt t="148978" x="3708400" y="5924550"/>
          <p14:tracePt t="148993" x="3644900" y="5880100"/>
          <p14:tracePt t="149010" x="3581400" y="5829300"/>
          <p14:tracePt t="149026" x="3524250" y="5778500"/>
          <p14:tracePt t="149043" x="3498850" y="5759450"/>
          <p14:tracePt t="149060" x="3473450" y="5734050"/>
          <p14:tracePt t="149076" x="3460750" y="5715000"/>
          <p14:tracePt t="149094" x="3460750" y="5708650"/>
          <p14:tracePt t="149109" x="3460750" y="5689600"/>
          <p14:tracePt t="149127" x="3460750" y="5683250"/>
          <p14:tracePt t="149193" x="3460750" y="5676900"/>
          <p14:tracePt t="149215" x="3473450" y="5676900"/>
          <p14:tracePt t="149475" x="3498850" y="5676900"/>
          <p14:tracePt t="149482" x="3517900" y="5676900"/>
          <p14:tracePt t="149493" x="3556000" y="5676900"/>
          <p14:tracePt t="149493" x="3568700" y="5676900"/>
          <p14:tracePt t="149512" x="3619500" y="5670550"/>
          <p14:tracePt t="149528" x="3651250" y="5657850"/>
          <p14:tracePt t="149544" x="3689350" y="5651500"/>
          <p14:tracePt t="149561" x="3740150" y="5632450"/>
          <p14:tracePt t="149577" x="3752850" y="5632450"/>
          <p14:tracePt t="149594" x="3759200" y="5632450"/>
          <p14:tracePt t="149610" x="3771900" y="5626100"/>
          <p14:tracePt t="149648" x="3797300" y="5626100"/>
          <p14:tracePt t="149655" x="3803650" y="5626100"/>
          <p14:tracePt t="149663" x="3816350" y="5626100"/>
          <p14:tracePt t="149677" x="3822700" y="5626100"/>
          <p14:tracePt t="149693" x="3829050" y="5626100"/>
          <p14:tracePt t="149710" x="3848100" y="5626100"/>
          <p14:tracePt t="149742" x="3860800" y="5626100"/>
          <p14:tracePt t="149749" x="3867150" y="5626100"/>
          <p14:tracePt t="149760" x="3905250" y="5626100"/>
          <p14:tracePt t="149760" x="3911600" y="5626100"/>
          <p14:tracePt t="149779" x="3924300" y="5626100"/>
          <p14:tracePt t="149793" x="3956050" y="5626100"/>
          <p14:tracePt t="149810" x="3962400" y="5626100"/>
          <p14:tracePt t="149827" x="3975100" y="5626100"/>
          <p14:tracePt t="149844" x="3994150" y="5626100"/>
          <p14:tracePt t="149860" x="4006850" y="5626100"/>
          <p14:tracePt t="149877" x="4025900" y="5632450"/>
          <p14:tracePt t="149894" x="4038600" y="5638800"/>
          <p14:tracePt t="149911" x="4051300" y="5638800"/>
          <p14:tracePt t="149927" x="4051300" y="5645150"/>
          <p14:tracePt t="149980" x="4051300" y="5651500"/>
          <p14:tracePt t="149994" x="4051300" y="5657850"/>
          <p14:tracePt t="150015" x="4051300" y="5664200"/>
          <p14:tracePt t="150030" x="4051300" y="5670550"/>
          <p14:tracePt t="150052" x="4051300" y="5676900"/>
          <p14:tracePt t="150059" x="4044950" y="5689600"/>
          <p14:tracePt t="150073" x="4038600" y="5702300"/>
          <p14:tracePt t="150080" x="4025900" y="5708650"/>
          <p14:tracePt t="150093" x="4025900" y="5740400"/>
          <p14:tracePt t="150111" x="4025900" y="5746750"/>
          <p14:tracePt t="150126" x="4025900" y="5753100"/>
          <p14:tracePt t="150143" x="4019550" y="5772150"/>
          <p14:tracePt t="150162" x="4013200" y="5797550"/>
          <p14:tracePt t="150177" x="4000500" y="5822950"/>
          <p14:tracePt t="150194" x="3981450" y="5842000"/>
          <p14:tracePt t="150212" x="3968750" y="5854700"/>
          <p14:tracePt t="150227" x="3962400" y="5861050"/>
          <p14:tracePt t="150243" x="3962400" y="5873750"/>
          <p14:tracePt t="150260" x="3949700" y="5886450"/>
          <p14:tracePt t="150277" x="3917950" y="5899150"/>
          <p14:tracePt t="150293" x="3898900" y="5911850"/>
          <p14:tracePt t="150310" x="3879850" y="5930900"/>
          <p14:tracePt t="150327" x="3873500" y="5937250"/>
          <p14:tracePt t="150343" x="3860800" y="5937250"/>
          <p14:tracePt t="150343" x="3854450" y="5937250"/>
          <p14:tracePt t="150363" x="3848100" y="5937250"/>
          <p14:tracePt t="150378" x="3835400" y="5937250"/>
          <p14:tracePt t="150395" x="3829050" y="5943600"/>
          <p14:tracePt t="150411" x="3822700" y="5943600"/>
          <p14:tracePt t="150427" x="3810000" y="5943600"/>
          <p14:tracePt t="150444" x="3803650" y="5943600"/>
          <p14:tracePt t="150460" x="3778250" y="5956300"/>
          <p14:tracePt t="150478" x="3759200" y="5969000"/>
          <p14:tracePt t="150493" x="3752850" y="5969000"/>
          <p14:tracePt t="150510" x="3733800" y="5969000"/>
          <p14:tracePt t="150528" x="3721100" y="5969000"/>
          <p14:tracePt t="150543" x="3714750" y="5969000"/>
          <p14:tracePt t="150559" x="3702050" y="5969000"/>
          <p14:tracePt t="150578" x="3689350" y="5969000"/>
          <p14:tracePt t="150593" x="3683000" y="5969000"/>
          <p14:tracePt t="150629" x="3676650" y="5969000"/>
          <p14:tracePt t="150650" x="3670300" y="5969000"/>
          <p14:tracePt t="150665" x="3670300" y="5975350"/>
          <p14:tracePt t="150672" x="3657600" y="5981700"/>
          <p14:tracePt t="150680" x="3644900" y="5988050"/>
          <p14:tracePt t="150695" x="3632200" y="5988050"/>
          <p14:tracePt t="150710" x="3625850" y="5988050"/>
          <p14:tracePt t="150726" x="3619500" y="5988050"/>
          <p14:tracePt t="150744" x="3619500" y="5994400"/>
          <p14:tracePt t="150765" x="3619500" y="6000750"/>
          <p14:tracePt t="150787" x="3625850" y="6000750"/>
          <p14:tracePt t="150881" x="3632200" y="6000750"/>
          <p14:tracePt t="150895" x="3638550" y="6000750"/>
          <p14:tracePt t="150905" x="3644900" y="6000750"/>
          <p14:tracePt t="150911" x="3657600" y="6000750"/>
          <p14:tracePt t="150927" x="3663950" y="6000750"/>
          <p14:tracePt t="150945" x="3670300" y="6000750"/>
          <p14:tracePt t="150981" x="3676650" y="6000750"/>
          <p14:tracePt t="151003" x="3695700" y="6000750"/>
          <p14:tracePt t="151017" x="3702050" y="6000750"/>
          <p14:tracePt t="151032" x="3708400" y="6000750"/>
          <p14:tracePt t="151039" x="3714750" y="6000750"/>
          <p14:tracePt t="151046" x="3721100" y="6000750"/>
          <p14:tracePt t="151097" x="3733800" y="6000750"/>
          <p14:tracePt t="151104" x="3740150" y="6000750"/>
          <p14:tracePt t="151112" x="3752850" y="6000750"/>
          <p14:tracePt t="151128" x="3759200" y="6000750"/>
          <p14:tracePt t="151143" x="3765550" y="6000750"/>
          <p14:tracePt t="151160" x="3778250" y="6000750"/>
          <p14:tracePt t="151177" x="3784600" y="6000750"/>
          <p14:tracePt t="151197" x="3790950" y="6000750"/>
          <p14:tracePt t="151234" x="3797300" y="6000750"/>
          <p14:tracePt t="151299" x="3803650" y="6000750"/>
          <p14:tracePt t="151356" x="3816350" y="6000750"/>
          <p14:tracePt t="151371" x="3822700" y="6000750"/>
          <p14:tracePt t="151379" x="3835400" y="6000750"/>
          <p14:tracePt t="151394" x="3841750" y="6000750"/>
          <p14:tracePt t="151457" x="3854450" y="6000750"/>
          <p14:tracePt t="151464" x="3860800" y="6000750"/>
          <p14:tracePt t="151479" x="3867150" y="6000750"/>
          <p14:tracePt t="151493" x="3873500" y="6000750"/>
          <p14:tracePt t="151551" x="3879850" y="6000750"/>
          <p14:tracePt t="151558" x="3886200" y="6000750"/>
          <p14:tracePt t="151565" x="3892550" y="6000750"/>
          <p14:tracePt t="151580" x="3905250" y="5994400"/>
          <p14:tracePt t="151703" x="3911600" y="5994400"/>
          <p14:tracePt t="151717" x="3917950" y="5994400"/>
          <p14:tracePt t="151725" x="3924300" y="5994400"/>
          <p14:tracePt t="153493" x="3924300" y="6000750"/>
          <p14:tracePt t="153728" x="3924300" y="6007100"/>
          <p14:tracePt t="153800" x="3924300" y="6013450"/>
          <p14:tracePt t="153843" x="3924300" y="6019800"/>
          <p14:tracePt t="153937" x="3911600" y="6019800"/>
          <p14:tracePt t="153944" x="3905250" y="6026150"/>
          <p14:tracePt t="153959" x="3898900" y="6026150"/>
          <p14:tracePt t="153976" x="3886200" y="6026150"/>
          <p14:tracePt t="153992" x="3879850" y="6026150"/>
          <p14:tracePt t="154007" x="3860800" y="6026150"/>
          <p14:tracePt t="154024" x="3848100" y="6026150"/>
          <p14:tracePt t="154041" x="3841750" y="6026150"/>
          <p14:tracePt t="154057" x="3822700" y="6026150"/>
          <p14:tracePt t="154074" x="3797300" y="6038850"/>
          <p14:tracePt t="154091" x="3740150" y="6064250"/>
          <p14:tracePt t="154108" x="3695700" y="6083300"/>
          <p14:tracePt t="154125" x="3676650" y="6083300"/>
          <p14:tracePt t="154141" x="3587750" y="6108700"/>
          <p14:tracePt t="154158" x="3536950" y="6121400"/>
          <p14:tracePt t="154158" x="3517900" y="6121400"/>
          <p14:tracePt t="154175" x="3479800" y="6121400"/>
          <p14:tracePt t="154191" x="3422650" y="6121400"/>
          <p14:tracePt t="154208" x="3397250" y="6121400"/>
          <p14:tracePt t="154225" x="3352800" y="6121400"/>
          <p14:tracePt t="154241" x="3321050" y="6121400"/>
          <p14:tracePt t="154258" x="3314700" y="6121400"/>
          <p14:tracePt t="154274" x="3302000" y="6121400"/>
          <p14:tracePt t="154291" x="3289300" y="6121400"/>
          <p14:tracePt t="154308" x="3276600" y="6121400"/>
          <p14:tracePt t="154325" x="3270250" y="6121400"/>
          <p14:tracePt t="154342" x="3263900" y="6121400"/>
          <p14:tracePt t="154549" x="3257550" y="6121400"/>
          <p14:tracePt t="154556" x="3251200" y="6121400"/>
          <p14:tracePt t="154563" x="3244850" y="6121400"/>
          <p14:tracePt t="154574" x="3238500" y="6121400"/>
          <p14:tracePt t="154590" x="3225800" y="6121400"/>
          <p14:tracePt t="154608" x="3213100" y="6121400"/>
          <p14:tracePt t="154624" x="3206750" y="6127750"/>
          <p14:tracePt t="154664" x="3206750" y="6134100"/>
          <p14:tracePt t="154678" x="3200400" y="6134100"/>
          <p14:tracePt t="154693" x="3194050" y="6134100"/>
          <p14:tracePt t="154708" x="3187700" y="6140450"/>
          <p14:tracePt t="154715" x="3162300" y="6159500"/>
          <p14:tracePt t="154724" x="3130550" y="6178550"/>
          <p14:tracePt t="154741" x="3111500" y="6191250"/>
          <p14:tracePt t="154757" x="3092450" y="6203950"/>
          <p14:tracePt t="154774" x="3079750" y="6203950"/>
          <p14:tracePt t="154791" x="3073400" y="6203950"/>
          <p14:tracePt t="154807" x="3016250" y="6210300"/>
          <p14:tracePt t="154824" x="2984500" y="6210300"/>
          <p14:tracePt t="154841" x="2946400" y="6216650"/>
          <p14:tracePt t="154858" x="2901950" y="6216650"/>
          <p14:tracePt t="154874" x="2895600" y="6216650"/>
          <p14:tracePt t="154891" x="2882900" y="6216650"/>
          <p14:tracePt t="154907" x="2870200" y="6216650"/>
          <p14:tracePt t="154923" x="2857500" y="6216650"/>
          <p14:tracePt t="154941" x="2838450" y="6235700"/>
          <p14:tracePt t="154957" x="2800350" y="6242050"/>
          <p14:tracePt t="154975" x="2781300" y="6242050"/>
          <p14:tracePt t="154991" x="2755900" y="6248400"/>
          <p14:tracePt t="155008" x="2717800" y="6248400"/>
          <p14:tracePt t="155024" x="2673350" y="6254750"/>
          <p14:tracePt t="155041" x="2628900" y="6273800"/>
          <p14:tracePt t="155057" x="2578100" y="6292850"/>
          <p14:tracePt t="155074" x="2520950" y="6305550"/>
          <p14:tracePt t="155091" x="2495550" y="6305550"/>
          <p14:tracePt t="155107" x="2470150" y="6305550"/>
          <p14:tracePt t="155124" x="2457450" y="6305550"/>
          <p14:tracePt t="155124" x="2451100" y="6305550"/>
          <p14:tracePt t="155141" x="2444750" y="6305550"/>
          <p14:tracePt t="155157" x="2451100" y="6305550"/>
          <p14:tracePt t="156240" x="2406650" y="6318250"/>
          <p14:tracePt t="156534" x="2298700" y="6330950"/>
          <p14:tracePt t="156539" x="2203450" y="6362700"/>
          <p14:tracePt t="156546" x="2127250" y="6394450"/>
          <p14:tracePt t="156557" x="2019300" y="6451600"/>
          <p14:tracePt t="156574" x="1911350" y="6502400"/>
          <p14:tracePt t="156591" x="1873250" y="6515100"/>
          <p14:tracePt t="156608" x="1790700" y="6515100"/>
          <p14:tracePt t="156627" x="1733550" y="6515100"/>
          <p14:tracePt t="156641" x="1701800" y="6502400"/>
          <p14:tracePt t="156657" x="1676400" y="6489700"/>
          <p14:tracePt t="156674" x="1638300" y="6451600"/>
          <p14:tracePt t="156692" x="1625600" y="6426200"/>
          <p14:tracePt t="156707" x="1625600" y="6381750"/>
          <p14:tracePt t="156724" x="1670050" y="6273800"/>
          <p14:tracePt t="156742" x="1752600" y="6184900"/>
          <p14:tracePt t="156758" x="1860550" y="6102350"/>
          <p14:tracePt t="156774" x="1955800" y="6032500"/>
          <p14:tracePt t="156791" x="2114550" y="5962650"/>
          <p14:tracePt t="156808" x="2184400" y="5949950"/>
          <p14:tracePt t="156824" x="2216150" y="5943600"/>
          <p14:tracePt t="156824" x="2228850" y="5943600"/>
          <p14:tracePt t="156843" x="2241550" y="5943600"/>
          <p14:tracePt t="156859" x="2254250" y="5943600"/>
          <p14:tracePt t="156875" x="2273300" y="5943600"/>
          <p14:tracePt t="156894" x="2286000" y="5943600"/>
          <p14:tracePt t="156910" x="2292350" y="5943600"/>
          <p14:tracePt t="156924" x="2305050" y="5943600"/>
          <p14:tracePt t="156944" x="2317750" y="5949950"/>
          <p14:tracePt t="156960" x="2330450" y="5962650"/>
          <p14:tracePt t="156974" x="2355850" y="5975350"/>
          <p14:tracePt t="156990" x="2374900" y="5975350"/>
          <p14:tracePt t="157008" x="2374900" y="5981700"/>
          <p14:tracePt t="157036" x="2374900" y="5988050"/>
          <p14:tracePt t="157094" x="2374900" y="5994400"/>
          <p14:tracePt t="157102" x="2368550" y="5994400"/>
          <p14:tracePt t="157167" x="2362200" y="5994400"/>
          <p14:tracePt t="157175" x="2355850" y="5994400"/>
          <p14:tracePt t="157190" x="2349500" y="5994400"/>
          <p14:tracePt t="157195" x="2343150" y="5994400"/>
          <p14:tracePt t="157208" x="2305050" y="5975350"/>
          <p14:tracePt t="157227" x="2279650" y="5969000"/>
          <p14:tracePt t="157241" x="2266950" y="5969000"/>
          <p14:tracePt t="157259" x="2247900" y="5956300"/>
          <p14:tracePt t="157277" x="2235200" y="5956300"/>
          <p14:tracePt t="157292" x="2228850" y="5949950"/>
          <p14:tracePt t="157308" x="2209800" y="5949950"/>
          <p14:tracePt t="157327" x="2203450" y="5949950"/>
          <p14:tracePt t="157341" x="2190750" y="5943600"/>
          <p14:tracePt t="157359" x="2184400" y="5943600"/>
          <p14:tracePt t="157373" x="2184400" y="5937250"/>
          <p14:tracePt t="157397" x="2184400" y="5930900"/>
          <p14:tracePt t="157406" x="2184400" y="5924550"/>
          <p14:tracePt t="157425" x="2184400" y="5918200"/>
          <p14:tracePt t="157425" x="2184400" y="5911850"/>
          <p14:tracePt t="157441" x="2184400" y="5899150"/>
          <p14:tracePt t="157456" x="2184400" y="5892800"/>
          <p14:tracePt t="157473" x="2184400" y="5880100"/>
          <p14:tracePt t="157490" x="2190750" y="5880100"/>
          <p14:tracePt t="157526" x="2197100" y="5880100"/>
          <p14:tracePt t="157533" x="2197100" y="5873750"/>
          <p14:tracePt t="157548" x="2197100" y="5867400"/>
          <p14:tracePt t="157576" x="2203450" y="5861050"/>
          <p14:tracePt t="157606" x="2216150" y="5848350"/>
          <p14:tracePt t="157613" x="2222500" y="5842000"/>
          <p14:tracePt t="157624" x="2228850" y="5829300"/>
          <p14:tracePt t="157644" x="2228850" y="5822950"/>
          <p14:tracePt t="157658" x="2222500" y="5822950"/>
          <p14:tracePt t="157707" x="2209800" y="5822950"/>
          <p14:tracePt t="157723" x="2203450" y="5822950"/>
          <p14:tracePt t="157736" x="2197100" y="5822950"/>
          <p14:tracePt t="157744" x="2190750" y="5822950"/>
          <p14:tracePt t="157759" x="2178050" y="5829300"/>
          <p14:tracePt t="157774" x="2178050" y="5835650"/>
          <p14:tracePt t="157793" x="2178050" y="5842000"/>
          <p14:tracePt t="157808" x="2178050" y="5848350"/>
          <p14:tracePt t="157837" x="2178050" y="5861050"/>
          <p14:tracePt t="157851" x="2178050" y="5867400"/>
          <p14:tracePt t="157859" x="2178050" y="5873750"/>
          <p14:tracePt t="157876" x="2178050" y="5880100"/>
          <p14:tracePt t="157890" x="2184400" y="5886450"/>
          <p14:tracePt t="158486" x="2190750" y="5892800"/>
          <p14:tracePt t="158493" x="2197100" y="5899150"/>
          <p14:tracePt t="158510" x="2203450" y="5899150"/>
          <p14:tracePt t="158523" x="2209800" y="5899150"/>
          <p14:tracePt t="158540" x="2222500" y="5911850"/>
          <p14:tracePt t="158556" x="2235200" y="5918200"/>
          <p14:tracePt t="158572" x="2241550" y="5924550"/>
          <p14:tracePt t="158590" x="2247900" y="5930900"/>
          <p14:tracePt t="158606" x="2254250" y="5930900"/>
          <p14:tracePt t="158630" x="2254250" y="5937250"/>
          <p14:tracePt t="158651" x="2266950" y="5943600"/>
          <p14:tracePt t="158665" x="2273300" y="5943600"/>
          <p14:tracePt t="158673" x="2279650" y="5956300"/>
          <p14:tracePt t="158690" x="2292350" y="5962650"/>
          <p14:tracePt t="158706" x="2305050" y="5969000"/>
          <p14:tracePt t="158724" x="2311400" y="5969000"/>
          <p14:tracePt t="158739" x="2311400" y="5975350"/>
          <p14:tracePt t="158756" x="2317750" y="5981700"/>
          <p14:tracePt t="158868" x="2317750" y="5988050"/>
          <p14:tracePt t="158875" x="2324100" y="5988050"/>
          <p14:tracePt t="158897" x="2324100" y="5994400"/>
          <p14:tracePt t="158911" x="2330450" y="6007100"/>
          <p14:tracePt t="158924" x="2330450" y="6013450"/>
          <p14:tracePt t="158954" x="2336800" y="6013450"/>
          <p14:tracePt t="159011" x="2343150" y="6013450"/>
          <p14:tracePt t="159076" x="2362200" y="6013450"/>
          <p14:tracePt t="159197" x="2381250" y="6013450"/>
          <p14:tracePt t="159201" x="2393950" y="6013450"/>
          <p14:tracePt t="159208" x="2419350" y="6013450"/>
          <p14:tracePt t="159225" x="2425700" y="6013450"/>
          <p14:tracePt t="159240" x="2438400" y="6013450"/>
          <p14:tracePt t="159259" x="2457450" y="6013450"/>
          <p14:tracePt t="159273" x="2476500" y="6013450"/>
          <p14:tracePt t="159290" x="2482850" y="6013450"/>
          <p14:tracePt t="159307" x="2489200" y="6013450"/>
          <p14:tracePt t="159323" x="2495550" y="6013450"/>
          <p14:tracePt t="159339" x="2508250" y="6013450"/>
          <p14:tracePt t="159358" x="2520950" y="6013450"/>
          <p14:tracePt t="159373" x="2527300" y="6013450"/>
          <p14:tracePt t="159389" x="2552700" y="6013450"/>
          <p14:tracePt t="159409" x="2559050" y="6013450"/>
          <p14:tracePt t="159423" x="2565400" y="6013450"/>
          <p14:tracePt t="159439" x="2571750" y="6013450"/>
          <p14:tracePt t="159523" x="2584450" y="6007100"/>
          <p14:tracePt t="159530" x="2590800" y="6007100"/>
          <p14:tracePt t="159539" x="2603500" y="6007100"/>
          <p14:tracePt t="159555" x="2609850" y="6007100"/>
          <p14:tracePt t="159572" x="2616200" y="6007100"/>
          <p14:tracePt t="159589" x="2628900" y="6007100"/>
          <p14:tracePt t="159607" x="2641600" y="6007100"/>
          <p14:tracePt t="159623" x="2667000" y="6000750"/>
          <p14:tracePt t="159674" x="2673350" y="6000750"/>
          <p14:tracePt t="159690" x="2679700" y="6000750"/>
          <p14:tracePt t="159696" x="2686050" y="6000750"/>
          <p14:tracePt t="159705" x="2692400" y="6000750"/>
          <p14:tracePt t="159733" x="2698750" y="6000750"/>
          <p14:tracePt t="159849" x="2705100" y="6000750"/>
          <p14:tracePt t="160323" x="2705100" y="6007100"/>
          <p14:tracePt t="160352" x="2724150" y="6013450"/>
          <p14:tracePt t="160460" x="2730500" y="6013450"/>
          <p14:tracePt t="160474" x="2736850" y="6019800"/>
          <p14:tracePt t="160481" x="2743200" y="6019800"/>
          <p14:tracePt t="160489" x="2755900" y="6019800"/>
          <p14:tracePt t="160505" x="2774950" y="6026150"/>
          <p14:tracePt t="160522" x="2781300" y="6026150"/>
          <p14:tracePt t="160538" x="2800350" y="6026150"/>
          <p14:tracePt t="160555" x="2819400" y="6026150"/>
          <p14:tracePt t="160575" x="2825750" y="6026150"/>
          <p14:tracePt t="160588" x="2863850" y="6026150"/>
          <p14:tracePt t="160605" x="2882900" y="6026150"/>
          <p14:tracePt t="160622" x="2889250" y="6026150"/>
          <p14:tracePt t="160638" x="2889250" y="6045200"/>
          <p14:tracePt t="160835" x="2882900" y="6051550"/>
          <p14:tracePt t="160848" x="2863850" y="6083300"/>
          <p14:tracePt t="160858" x="2838450" y="6127750"/>
          <p14:tracePt t="160873" x="2806700" y="6153150"/>
          <p14:tracePt t="160889" x="2794000" y="6178550"/>
          <p14:tracePt t="160906" x="2774950" y="6210300"/>
          <p14:tracePt t="160923" x="2749550" y="6223000"/>
          <p14:tracePt t="160939" x="2717800" y="6229350"/>
          <p14:tracePt t="160955" x="2552700" y="6267450"/>
          <p14:tracePt t="160973" x="2514600" y="6267450"/>
          <p14:tracePt t="160988" x="2495550" y="6267450"/>
          <p14:tracePt t="161005" x="2482850" y="6267450"/>
          <p14:tracePt t="161005" x="2476500" y="6267450"/>
          <p14:tracePt t="161023" x="2470150" y="6267450"/>
          <p14:tracePt t="161039" x="2457450" y="6267450"/>
          <p14:tracePt t="161054" x="2451100" y="6267450"/>
          <p14:tracePt t="161071" x="2413000" y="6273800"/>
          <p14:tracePt t="161088" x="2406650" y="6273800"/>
          <p14:tracePt t="161105" x="2393950" y="6273800"/>
          <p14:tracePt t="161122" x="2381250" y="6273800"/>
          <p14:tracePt t="161139" x="2343150" y="6273800"/>
          <p14:tracePt t="161155" x="2305050" y="6273800"/>
          <p14:tracePt t="161172" x="2241550" y="6273800"/>
          <p14:tracePt t="161191" x="2222500" y="6273800"/>
          <p14:tracePt t="161206" x="2209800" y="6273800"/>
          <p14:tracePt t="161223" x="2197100" y="6273800"/>
          <p14:tracePt t="161240" x="2190750" y="6273800"/>
          <p14:tracePt t="161255" x="2171700" y="6273800"/>
          <p14:tracePt t="161272" x="2171700" y="6280150"/>
          <p14:tracePt t="161311" x="2165350" y="6286500"/>
          <p14:tracePt t="161318" x="2159000" y="6286500"/>
          <p14:tracePt t="161325" x="2159000" y="6292850"/>
          <p14:tracePt t="161338" x="2152650" y="6305550"/>
          <p14:tracePt t="161357" x="2146300" y="6324600"/>
          <p14:tracePt t="161372" x="2133600" y="6330950"/>
          <p14:tracePt t="161389" x="2127250" y="6343650"/>
          <p14:tracePt t="161407" x="2127250" y="6356350"/>
          <p14:tracePt t="161422" x="2127250" y="6362700"/>
          <p14:tracePt t="161438" x="2127250" y="6369050"/>
          <p14:tracePt t="161477" x="2127250" y="6375400"/>
          <p14:tracePt t="161484" x="2127250" y="6381750"/>
          <p14:tracePt t="161498" x="2127250" y="6388100"/>
          <p14:tracePt t="161507" x="2139950" y="6394450"/>
          <p14:tracePt t="161523" x="2152650" y="6407150"/>
          <p14:tracePt t="161539" x="2171700" y="6419850"/>
          <p14:tracePt t="161539" x="2171700" y="6426200"/>
          <p14:tracePt t="161556" x="2190750" y="6432550"/>
          <p14:tracePt t="161571" x="2197100" y="6432550"/>
          <p14:tracePt t="161587" x="2209800" y="6432550"/>
          <p14:tracePt t="161605" x="2247900" y="6432550"/>
          <p14:tracePt t="161622" x="2292350" y="6432550"/>
          <p14:tracePt t="161638" x="2311400" y="6432550"/>
          <p14:tracePt t="161655" x="2324100" y="6432550"/>
          <p14:tracePt t="161672" x="2336800" y="6432550"/>
          <p14:tracePt t="161687" x="2343150" y="6432550"/>
          <p14:tracePt t="161707" x="2349500" y="6432550"/>
          <p14:tracePt t="161722" x="2393950" y="6426200"/>
          <p14:tracePt t="161738" x="2419350" y="6419850"/>
          <p14:tracePt t="161755" x="2425700" y="6419850"/>
          <p14:tracePt t="161771" x="2444750" y="6419850"/>
          <p14:tracePt t="161788" x="2457450" y="6413500"/>
          <p14:tracePt t="161823" x="2476500" y="6400800"/>
          <p14:tracePt t="161830" x="2482850" y="6394450"/>
          <p14:tracePt t="161839" x="2520950" y="6375400"/>
          <p14:tracePt t="161856" x="2559050" y="6362700"/>
          <p14:tracePt t="161856" x="2559050" y="6356350"/>
          <p14:tracePt t="161874" x="2571750" y="6343650"/>
          <p14:tracePt t="161889" x="2578100" y="6343650"/>
          <p14:tracePt t="161910" x="2584450" y="6343650"/>
          <p14:tracePt t="161931" x="2590800" y="6337300"/>
          <p14:tracePt t="161940" x="2590800" y="6330950"/>
          <p14:tracePt t="161956" x="2590800" y="6305550"/>
          <p14:tracePt t="161974" x="2590800" y="6280150"/>
          <p14:tracePt t="161992" x="2578100" y="6267450"/>
          <p14:tracePt t="162005" x="2571750" y="6261100"/>
          <p14:tracePt t="162022" x="2565400" y="6248400"/>
          <p14:tracePt t="162038" x="2540000" y="6229350"/>
          <p14:tracePt t="162055" x="2527300" y="6216650"/>
          <p14:tracePt t="162071" x="2520950" y="6203950"/>
          <p14:tracePt t="162088" x="2501900" y="6191250"/>
          <p14:tracePt t="162104" x="2489200" y="6191250"/>
          <p14:tracePt t="162121" x="2470150" y="6184900"/>
          <p14:tracePt t="162138" x="2451100" y="6184900"/>
          <p14:tracePt t="162155" x="2419350" y="6178550"/>
          <p14:tracePt t="162171" x="2393950" y="6172200"/>
          <p14:tracePt t="162188" x="2368550" y="6165850"/>
          <p14:tracePt t="162188" x="2355850" y="6165850"/>
          <p14:tracePt t="162205" x="2330450" y="6165850"/>
          <p14:tracePt t="162221" x="2298700" y="6165850"/>
          <p14:tracePt t="162237" x="2266950" y="6165850"/>
          <p14:tracePt t="162255" x="2241550" y="6178550"/>
          <p14:tracePt t="162271" x="2222500" y="6178550"/>
          <p14:tracePt t="162288" x="2209800" y="6191250"/>
          <p14:tracePt t="162304" x="2184400" y="6210300"/>
          <p14:tracePt t="162321" x="2178050" y="6223000"/>
          <p14:tracePt t="162337" x="2165350" y="6229350"/>
          <p14:tracePt t="162355" x="2152650" y="6261100"/>
          <p14:tracePt t="162371" x="2133600" y="6273800"/>
          <p14:tracePt t="162387" x="2127250" y="6292850"/>
          <p14:tracePt t="162404" x="2114550" y="6311900"/>
          <p14:tracePt t="162404" x="2108200" y="6318250"/>
          <p14:tracePt t="162421" x="2108200" y="6324600"/>
          <p14:tracePt t="162437" x="2108200" y="6337300"/>
          <p14:tracePt t="162455" x="2108200" y="6356350"/>
          <p14:tracePt t="162473" x="2108200" y="6362700"/>
          <p14:tracePt t="162488" x="2108200" y="6375400"/>
          <p14:tracePt t="162506" x="2108200" y="6394450"/>
          <p14:tracePt t="162524" x="2108200" y="6413500"/>
          <p14:tracePt t="162539" x="2108200" y="6419850"/>
          <p14:tracePt t="162554" x="2108200" y="6426200"/>
          <p14:tracePt t="162570" x="2114550" y="6445250"/>
          <p14:tracePt t="162588" x="2120900" y="6457950"/>
          <p14:tracePt t="162605" x="2133600" y="6464300"/>
          <p14:tracePt t="162605" x="2139950" y="6470650"/>
          <p14:tracePt t="162623" x="2152650" y="6483350"/>
          <p14:tracePt t="162638" x="2152650" y="6489700"/>
          <p14:tracePt t="162659" x="2159000" y="6502400"/>
          <p14:tracePt t="162674" x="2171700" y="6502400"/>
          <p14:tracePt t="162689" x="2178050" y="6502400"/>
          <p14:tracePt t="162705" x="2203450" y="6502400"/>
          <p14:tracePt t="162722" x="2228850" y="6502400"/>
          <p14:tracePt t="162722" x="2241550" y="6502400"/>
          <p14:tracePt t="162739" x="2247900" y="6502400"/>
          <p14:tracePt t="162754" x="2260600" y="6502400"/>
          <p14:tracePt t="162771" x="2279650" y="6502400"/>
          <p14:tracePt t="162789" x="2292350" y="6502400"/>
          <p14:tracePt t="162805" x="2317750" y="6502400"/>
          <p14:tracePt t="162822" x="2355850" y="6489700"/>
          <p14:tracePt t="162822" x="2368550" y="6489700"/>
          <p14:tracePt t="162840" x="2374900" y="6489700"/>
          <p14:tracePt t="162855" x="2381250" y="6489700"/>
          <p14:tracePt t="162871" x="2387600" y="6489700"/>
          <p14:tracePt t="162888" x="2393950" y="6489700"/>
          <p14:tracePt t="162905" x="2406650" y="6477000"/>
          <p14:tracePt t="162922" x="2419350" y="6470650"/>
          <p14:tracePt t="162938" x="2451100" y="6451600"/>
          <p14:tracePt t="162957" x="2457450" y="6451600"/>
          <p14:tracePt t="162971" x="2463800" y="6451600"/>
          <p14:tracePt t="162988" x="2470150" y="6451600"/>
          <p14:tracePt t="163005" x="2470150" y="6445250"/>
          <p14:tracePt t="163021" x="2495550" y="6432550"/>
          <p14:tracePt t="163038" x="2501900" y="6426200"/>
          <p14:tracePt t="163054" x="2514600" y="6426200"/>
          <p14:tracePt t="163070" x="2520950" y="6426200"/>
          <p14:tracePt t="163086" x="2527300" y="6426200"/>
          <p14:tracePt t="163104" x="2540000" y="6413500"/>
          <p14:tracePt t="163135" x="2559050" y="6400800"/>
          <p14:tracePt t="163145" x="2571750" y="6394450"/>
          <p14:tracePt t="163154" x="2584450" y="6381750"/>
          <p14:tracePt t="163172" x="2597150" y="6381750"/>
          <p14:tracePt t="163188" x="2597150" y="6375400"/>
          <p14:tracePt t="163214" x="2597150" y="6369050"/>
          <p14:tracePt t="163264" x="2603500" y="6369050"/>
          <p14:tracePt t="163279" x="2609850" y="6369050"/>
          <p14:tracePt t="163596" x="2616200" y="6369050"/>
          <p14:tracePt t="164035" x="2628900" y="6369050"/>
          <p14:tracePt t="164042" x="2635250" y="6369050"/>
          <p14:tracePt t="164053" x="2654300" y="6369050"/>
          <p14:tracePt t="164070" x="2673350" y="6369050"/>
          <p14:tracePt t="164087" x="2692400" y="6369050"/>
          <p14:tracePt t="164103" x="2698750" y="6369050"/>
          <p14:tracePt t="164129" x="2705100" y="6369050"/>
          <p14:tracePt t="164143" x="2705100" y="6362700"/>
          <p14:tracePt t="164165" x="2705100" y="6356350"/>
          <p14:tracePt t="164173" x="2705100" y="6337300"/>
          <p14:tracePt t="164189" x="2692400" y="6305550"/>
          <p14:tracePt t="164204" x="2667000" y="6273800"/>
          <p14:tracePt t="164221" x="2635250" y="6248400"/>
          <p14:tracePt t="164239" x="2616200" y="6229350"/>
          <p14:tracePt t="164255" x="2559050" y="6191250"/>
          <p14:tracePt t="164271" x="2514600" y="6159500"/>
          <p14:tracePt t="164271" x="2489200" y="6146800"/>
          <p14:tracePt t="164289" x="2444750" y="6127750"/>
          <p14:tracePt t="164304" x="2400300" y="6108700"/>
          <p14:tracePt t="164321" x="2368550" y="6089650"/>
          <p14:tracePt t="164338" x="2343150" y="6057900"/>
          <p14:tracePt t="164356" x="2336800" y="6045200"/>
          <p14:tracePt t="164371" x="2324100" y="6045200"/>
          <p14:tracePt t="164388" x="2305050" y="6045200"/>
          <p14:tracePt t="164405" x="2298700" y="6045200"/>
          <p14:tracePt t="164421" x="2286000" y="6045200"/>
          <p14:tracePt t="164438" x="2235200" y="6045200"/>
          <p14:tracePt t="164456" x="2184400" y="6057900"/>
          <p14:tracePt t="164472" x="2159000" y="6057900"/>
          <p14:tracePt t="164488" x="2133600" y="6057900"/>
          <p14:tracePt t="164506" x="2120900" y="6057900"/>
          <p14:tracePt t="164521" x="2114550" y="6057900"/>
          <p14:tracePt t="164537" x="2101850" y="6057900"/>
          <p14:tracePt t="164555" x="2089150" y="6057900"/>
          <p14:tracePt t="164571" x="2082800" y="6057900"/>
          <p14:tracePt t="164586" x="2076450" y="6057900"/>
          <p14:tracePt t="164602" x="2057400" y="6057900"/>
          <p14:tracePt t="164620" x="2044700" y="6057900"/>
          <p14:tracePt t="164636" x="2038350" y="6057900"/>
          <p14:tracePt t="164652" x="2025650" y="6057900"/>
          <p14:tracePt t="164670" x="2032000" y="6057900"/>
          <p14:tracePt t="164966" x="2038350" y="6057900"/>
          <p14:tracePt t="164973" x="2044700" y="6057900"/>
          <p14:tracePt t="164990" x="2051050" y="6057900"/>
          <p14:tracePt t="165009" x="2057400" y="6057900"/>
          <p14:tracePt t="165058" x="2063750" y="6057900"/>
          <p14:tracePt t="165080" x="2089150" y="6057900"/>
          <p14:tracePt t="165190" x="2114550" y="6057900"/>
          <p14:tracePt t="165196" x="2139950" y="6057900"/>
          <p14:tracePt t="165206" x="2184400" y="6057900"/>
          <p14:tracePt t="165222" x="2222500" y="6057900"/>
          <p14:tracePt t="165222" x="2241550" y="6057900"/>
          <p14:tracePt t="165240" x="2266950" y="6076950"/>
          <p14:tracePt t="165255" x="2292350" y="6076950"/>
          <p14:tracePt t="165270" x="2311400" y="6076950"/>
          <p14:tracePt t="165287" x="2349500" y="6083300"/>
          <p14:tracePt t="165287" x="2374900" y="6083300"/>
          <p14:tracePt t="165305" x="2444750" y="6083300"/>
          <p14:tracePt t="165320" x="2520950" y="6083300"/>
          <p14:tracePt t="165337" x="2584450" y="6083300"/>
          <p14:tracePt t="165337" x="2616200" y="6083300"/>
          <p14:tracePt t="165356" x="2654300" y="6083300"/>
          <p14:tracePt t="165371" x="2679700" y="6089650"/>
          <p14:tracePt t="165387" x="2730500" y="6089650"/>
          <p14:tracePt t="165404" x="2774950" y="6089650"/>
          <p14:tracePt t="165404" x="2806700" y="6089650"/>
          <p14:tracePt t="165421" x="2851150" y="6089650"/>
          <p14:tracePt t="165437" x="2876550" y="6089650"/>
          <p14:tracePt t="165453" x="2895600" y="6089650"/>
          <p14:tracePt t="165453" x="2908300" y="6089650"/>
          <p14:tracePt t="165471" x="2914650" y="6089650"/>
          <p14:tracePt t="165486" x="2921000" y="6089650"/>
          <p14:tracePt t="165504" x="2927350" y="6096000"/>
          <p14:tracePt t="165527" x="2933700" y="6096000"/>
          <p14:tracePt t="165542" x="2940050" y="6096000"/>
          <p14:tracePt t="165554" x="2952750" y="6108700"/>
          <p14:tracePt t="165554" x="2959100" y="6115050"/>
          <p14:tracePt t="165571" x="2959100" y="6121400"/>
          <p14:tracePt t="165585" x="2965450" y="6127750"/>
          <p14:tracePt t="165603" x="2965450" y="6140450"/>
          <p14:tracePt t="165619" x="2965450" y="6178550"/>
          <p14:tracePt t="165636" x="2965450" y="6197600"/>
          <p14:tracePt t="165653" x="2965450" y="6203950"/>
          <p14:tracePt t="165669" x="2965450" y="6223000"/>
          <p14:tracePt t="165669" x="2965450" y="6229350"/>
          <p14:tracePt t="165687" x="2959100" y="6242050"/>
          <p14:tracePt t="165703" x="2946400" y="6248400"/>
          <p14:tracePt t="165720" x="2933700" y="6261100"/>
          <p14:tracePt t="165720" x="2933700" y="6267450"/>
          <p14:tracePt t="165737" x="2927350" y="6273800"/>
          <p14:tracePt t="165753" x="2914650" y="6273800"/>
          <p14:tracePt t="165770" x="2895600" y="6280150"/>
          <p14:tracePt t="165786" x="2863850" y="6280150"/>
          <p14:tracePt t="165803" x="2844800" y="6280150"/>
          <p14:tracePt t="165819" x="2838450" y="6280150"/>
          <p14:tracePt t="165836" x="2806700" y="6280150"/>
          <p14:tracePt t="165853" x="2787650" y="6280150"/>
          <p14:tracePt t="165869" x="2774950" y="6280150"/>
          <p14:tracePt t="165886" x="2768600" y="6280150"/>
          <p14:tracePt t="165903" x="2774950" y="6280150"/>
          <p14:tracePt t="165988" x="2781300" y="6280150"/>
          <p14:tracePt t="165990" x="2787650" y="6280150"/>
          <p14:tracePt t="166004" x="2800350" y="6280150"/>
          <p14:tracePt t="166019" x="2806700" y="6280150"/>
          <p14:tracePt t="166036" x="2813050" y="6280150"/>
          <p14:tracePt t="166075" x="2819400" y="6280150"/>
          <p14:tracePt t="166118" x="2825750" y="6280150"/>
          <p14:tracePt t="166176" x="2832100" y="6280150"/>
          <p14:tracePt t="166183" x="2832100" y="6286500"/>
          <p14:tracePt t="166241" x="2832100" y="6292850"/>
          <p14:tracePt t="166248" x="2832100" y="6299200"/>
          <p14:tracePt t="166262" x="2832100" y="6311900"/>
          <p14:tracePt t="166276" x="2832100" y="6318250"/>
          <p14:tracePt t="166291" x="2832100" y="6324600"/>
          <p14:tracePt t="166306" x="2832100" y="6330950"/>
          <p14:tracePt t="166334" x="2832100" y="6337300"/>
          <p14:tracePt t="166386" x="2838450" y="6337300"/>
          <p14:tracePt t="166660" x="2844800" y="6337300"/>
          <p14:tracePt t="166667" x="2857500" y="6337300"/>
          <p14:tracePt t="166674" x="2863850" y="6337300"/>
          <p14:tracePt t="166687" x="2876550" y="6337300"/>
          <p14:tracePt t="166705" x="2882900" y="6337300"/>
          <p14:tracePt t="166719" x="2889250" y="6337300"/>
          <p14:tracePt t="166991" x="2895600" y="6337300"/>
          <p14:tracePt t="166999" x="2901950" y="6337300"/>
          <p14:tracePt t="167007" x="2914650" y="6337300"/>
          <p14:tracePt t="167041" x="2921000" y="6337300"/>
          <p14:tracePt t="167048" x="2927350" y="6337300"/>
          <p14:tracePt t="167055" x="2940050" y="6337300"/>
          <p14:tracePt t="167068" x="2952750" y="6337300"/>
          <p14:tracePt t="167086" x="2959100" y="6337300"/>
          <p14:tracePt t="167101" x="2971800" y="6337300"/>
          <p14:tracePt t="167603" x="2978150" y="6343650"/>
          <p14:tracePt t="167611" x="2984500" y="6343650"/>
          <p14:tracePt t="167619" x="2997200" y="6343650"/>
          <p14:tracePt t="167635" x="3009900" y="6343650"/>
          <p14:tracePt t="167697" x="3022600" y="6343650"/>
          <p14:tracePt t="167705" x="3028950" y="6343650"/>
          <p14:tracePt t="167717" x="3041650" y="6343650"/>
          <p14:tracePt t="167722" x="3067050" y="6343650"/>
          <p14:tracePt t="167737" x="3073400" y="6343650"/>
          <p14:tracePt t="167754" x="3079750" y="6343650"/>
          <p14:tracePt t="167771" x="3092450" y="6350000"/>
          <p14:tracePt t="167841" x="3111500" y="6350000"/>
          <p14:tracePt t="167856" x="3117850" y="6350000"/>
          <p14:tracePt t="167870" x="3124200" y="6350000"/>
          <p14:tracePt t="167878" x="3130550" y="6350000"/>
          <p14:tracePt t="167886" x="3136900" y="6356350"/>
          <p14:tracePt t="167902" x="3143250" y="6356350"/>
          <p14:tracePt t="167918" x="3162300" y="6356350"/>
          <p14:tracePt t="167936" x="3175000" y="6356350"/>
          <p14:tracePt t="167952" x="3181350" y="6356350"/>
          <p14:tracePt t="167969" x="3194050" y="6356350"/>
          <p14:tracePt t="167988" x="3213100" y="6362700"/>
          <p14:tracePt t="168005" x="3219450" y="6362700"/>
          <p14:tracePt t="168073" x="3225800" y="6362700"/>
          <p14:tracePt t="168079" x="3232150" y="6362700"/>
          <p14:tracePt t="168093" x="3238500" y="6362700"/>
          <p14:tracePt t="168101" x="3251200" y="6362700"/>
          <p14:tracePt t="172683" x="3213100" y="6343650"/>
          <p14:tracePt t="173328" x="3155950" y="6311900"/>
          <p14:tracePt t="173335" x="3003550" y="6242050"/>
          <p14:tracePt t="173352" x="2889250" y="6191250"/>
          <p14:tracePt t="173368" x="2819400" y="6165850"/>
          <p14:tracePt t="173368" x="2800350" y="6153150"/>
          <p14:tracePt t="173387" x="2774950" y="6127750"/>
          <p14:tracePt t="173401" x="2698750" y="6013450"/>
          <p14:tracePt t="173417" x="2641600" y="5899150"/>
          <p14:tracePt t="173435" x="2527300" y="5734050"/>
          <p14:tracePt t="173452" x="2476500" y="5619750"/>
          <p14:tracePt t="173467" x="2432050" y="5543550"/>
          <p14:tracePt t="173485" x="2374900" y="5480050"/>
          <p14:tracePt t="173503" x="2324100" y="5454650"/>
          <p14:tracePt t="173518" x="2178050" y="5403850"/>
          <p14:tracePt t="173535" x="1962150" y="5372100"/>
          <p14:tracePt t="173553" x="1905000" y="5372100"/>
          <p14:tracePt t="173569" x="1866900" y="5353050"/>
          <p14:tracePt t="173584" x="1822450" y="5346700"/>
          <p14:tracePt t="173601" x="1765300" y="5334000"/>
          <p14:tracePt t="173619" x="1720850" y="5321300"/>
          <p14:tracePt t="173636" x="1695450" y="5308600"/>
          <p14:tracePt t="173649" x="1663700" y="5289550"/>
          <p14:tracePt t="173667" x="1657350" y="5289550"/>
          <p14:tracePt t="173683" x="1644650" y="5276850"/>
          <p14:tracePt t="173699" x="1631950" y="5276850"/>
          <p14:tracePt t="173699" x="1625600" y="5276850"/>
          <p14:tracePt t="173717" x="1619250" y="5276850"/>
          <p14:tracePt t="173732" x="1631950" y="5276850"/>
          <p14:tracePt t="173782" x="1657350" y="5276850"/>
          <p14:tracePt t="173789" x="1701800" y="5283200"/>
          <p14:tracePt t="173799" x="1771650" y="5295900"/>
          <p14:tracePt t="173816" x="1809750" y="5308600"/>
          <p14:tracePt t="173833" x="1835150" y="5314950"/>
          <p14:tracePt t="173850" x="1860550" y="5321300"/>
          <p14:tracePt t="173866" x="2000250" y="5327650"/>
          <p14:tracePt t="173883" x="2139950" y="5327650"/>
          <p14:tracePt t="173899" x="2235200" y="5327650"/>
          <p14:tracePt t="173916" x="2387600" y="5334000"/>
          <p14:tracePt t="173934" x="2463800" y="5346700"/>
          <p14:tracePt t="173949" x="2540000" y="5346700"/>
          <p14:tracePt t="173966" x="2647950" y="5346700"/>
          <p14:tracePt t="173966" x="2749550" y="5346700"/>
          <p14:tracePt t="173984" x="2952750" y="5346700"/>
          <p14:tracePt t="173999" x="3149600" y="5346700"/>
          <p14:tracePt t="174016" x="3359150" y="5359400"/>
          <p14:tracePt t="174033" x="3530600" y="5384800"/>
          <p14:tracePt t="174050" x="3670300" y="5384800"/>
          <p14:tracePt t="174066" x="3797300" y="5384800"/>
          <p14:tracePt t="174083" x="3879850" y="5384800"/>
          <p14:tracePt t="174083" x="3924300" y="5391150"/>
          <p14:tracePt t="174100" x="4000500" y="5403850"/>
          <p14:tracePt t="174116" x="4070350" y="5416550"/>
          <p14:tracePt t="174132" x="4114800" y="5422900"/>
          <p14:tracePt t="174149" x="4133850" y="5422900"/>
          <p14:tracePt t="174165" x="4140200" y="5422900"/>
          <p14:tracePt t="174182" x="4146550" y="5422900"/>
          <p14:tracePt t="181211" x="4057650" y="5353050"/>
          <p14:tracePt t="181417" x="3911600" y="5207000"/>
          <p14:tracePt t="181424" x="3708400" y="5016500"/>
          <p14:tracePt t="181432" x="3238500" y="4705350"/>
          <p14:tracePt t="181447" x="2794000" y="4470400"/>
          <p14:tracePt t="181464" x="2546350" y="4349750"/>
          <p14:tracePt t="181481" x="2190750" y="4216400"/>
          <p14:tracePt t="181498" x="2070100" y="4191000"/>
          <p14:tracePt t="181513" x="2006600" y="4178300"/>
          <p14:tracePt t="181530" x="1974850" y="4165600"/>
          <p14:tracePt t="181530" x="1962150" y="4165600"/>
          <p14:tracePt t="181547" x="1955800" y="4152900"/>
          <p14:tracePt t="181563" x="1949450" y="4140200"/>
          <p14:tracePt t="181579" x="2197100" y="3937000"/>
          <p14:tracePt t="181579" x="2520950" y="3683000"/>
          <p14:tracePt t="181597" x="3384550" y="3244850"/>
          <p14:tracePt t="181613" x="4114800" y="2901950"/>
          <p14:tracePt t="181630" x="4654550" y="2667000"/>
          <p14:tracePt t="181646" x="4813300" y="2603500"/>
          <p14:tracePt t="181663" x="4978400" y="2571750"/>
          <p14:tracePt t="181679" x="5022850" y="2571750"/>
          <p14:tracePt t="181696" x="5060950" y="2603500"/>
          <p14:tracePt t="181713" x="5041900" y="2730500"/>
          <p14:tracePt t="181729" x="4933950" y="2978150"/>
          <p14:tracePt t="181746" x="4705350" y="3454400"/>
          <p14:tracePt t="181746" x="4572000" y="3765550"/>
          <p14:tracePt t="181763" x="4337050" y="4362450"/>
          <p14:tracePt t="181779" x="4210050" y="5016500"/>
          <p14:tracePt t="181796" x="4121150" y="5619750"/>
          <p14:tracePt t="181796" x="4108450" y="5835650"/>
          <p14:tracePt t="181814" x="4044950" y="6394450"/>
          <p14:tracePt t="181829" x="3981450" y="6692900"/>
          <p14:tracePt t="181847" x="3905250" y="6826250"/>
          <p14:tracePt t="181847" x="3841750" y="6851650"/>
          <p14:tracePt t="181864" x="3708400" y="6851650"/>
          <p14:tracePt t="181880" x="3568700" y="6851650"/>
          <p14:tracePt t="181896" x="3429000" y="6800850"/>
          <p14:tracePt t="181913" x="3276600" y="6711950"/>
          <p14:tracePt t="181930" x="3181350" y="6648450"/>
          <p14:tracePt t="181946" x="2990850" y="6546850"/>
          <p14:tracePt t="181963" x="2762250" y="6400800"/>
          <p14:tracePt t="181980" x="2622550" y="6286500"/>
          <p14:tracePt t="181996" x="2501900" y="6159500"/>
          <p14:tracePt t="182013" x="2413000" y="5905500"/>
          <p14:tracePt t="182013" x="2387600" y="5829300"/>
          <p14:tracePt t="182030" x="2387600" y="5753100"/>
          <p14:tracePt t="182046" x="2387600" y="5708650"/>
          <p14:tracePt t="182063" x="2387600" y="5689600"/>
          <p14:tracePt t="182080" x="2387600" y="5683250"/>
          <p14:tracePt t="182096" x="2387600" y="5676900"/>
          <p14:tracePt t="182112" x="2387600" y="5664200"/>
          <p14:tracePt t="182129" x="2400300" y="5600700"/>
          <p14:tracePt t="182147" x="2425700" y="5511800"/>
          <p14:tracePt t="182162" x="2432050" y="5461000"/>
          <p14:tracePt t="182179" x="2432050" y="5441950"/>
          <p14:tracePt t="182179" x="2432050" y="5435600"/>
          <p14:tracePt t="182196" x="2432050" y="5410200"/>
          <p14:tracePt t="182212" x="2413000" y="5397500"/>
          <p14:tracePt t="182228" x="2387600" y="5359400"/>
          <p14:tracePt t="182245" x="2330450" y="5257800"/>
          <p14:tracePt t="182262" x="2305050" y="5207000"/>
          <p14:tracePt t="182279" x="2279650" y="5181600"/>
          <p14:tracePt t="182279" x="2266950" y="5175250"/>
          <p14:tracePt t="182297" x="2260600" y="5175250"/>
          <p14:tracePt t="182312" x="2247900" y="5175250"/>
          <p14:tracePt t="182329" x="2241550" y="5175250"/>
          <p14:tracePt t="182348" x="2235200" y="5175250"/>
          <p14:tracePt t="182606" x="2228850" y="5175250"/>
          <p14:tracePt t="182621" x="2222500" y="5175250"/>
          <p14:tracePt t="182642" x="2228850" y="5175250"/>
          <p14:tracePt t="182678" x="2241550" y="5175250"/>
          <p14:tracePt t="182685" x="2279650" y="5168900"/>
          <p14:tracePt t="182696" x="2387600" y="5168900"/>
          <p14:tracePt t="182713" x="2609850" y="5187950"/>
          <p14:tracePt t="182713" x="2686050" y="5194300"/>
          <p14:tracePt t="182731" x="2794000" y="5213350"/>
          <p14:tracePt t="182745" x="2889250" y="5226050"/>
          <p14:tracePt t="182762" x="2959100" y="5226050"/>
          <p14:tracePt t="182762" x="3003550" y="5226050"/>
          <p14:tracePt t="182780" x="3060700" y="5226050"/>
          <p14:tracePt t="182795" x="3130550" y="5226050"/>
          <p14:tracePt t="182812" x="3238500" y="5226050"/>
          <p14:tracePt t="182812" x="3314700" y="5226050"/>
          <p14:tracePt t="182829" x="3409950" y="5226050"/>
          <p14:tracePt t="182845" x="3467100" y="5232400"/>
          <p14:tracePt t="182862" x="3498850" y="5232400"/>
          <p14:tracePt t="182879" x="3517900" y="5232400"/>
          <p14:tracePt t="182896" x="3543300" y="5232400"/>
          <p14:tracePt t="182912" x="3587750" y="5238750"/>
          <p14:tracePt t="182928" x="3765550" y="5251450"/>
          <p14:tracePt t="182946" x="3803650" y="5264150"/>
          <p14:tracePt t="182962" x="3835400" y="5264150"/>
          <p14:tracePt t="182978" x="3841750" y="5270500"/>
          <p14:tracePt t="182978" x="3848100" y="5270500"/>
          <p14:tracePt t="182996" x="3848100" y="5276850"/>
          <p14:tracePt t="183011" x="3848100" y="5283200"/>
          <p14:tracePt t="183028" x="3835400" y="5283200"/>
          <p14:tracePt t="183060" x="3765550" y="5283200"/>
          <p14:tracePt t="183067" x="3683000" y="5283200"/>
          <p14:tracePt t="183078" x="3492500" y="5283200"/>
          <p14:tracePt t="183078" x="3384550" y="5283200"/>
          <p14:tracePt t="183097" x="3282950" y="5283200"/>
          <p14:tracePt t="183112" x="3238500" y="5283200"/>
          <p14:tracePt t="183128" x="3225800" y="5283200"/>
          <p14:tracePt t="183145" x="3213100" y="5283200"/>
          <p14:tracePt t="183162" x="3206750" y="5283200"/>
          <p14:tracePt t="183178" x="3270250" y="5283200"/>
          <p14:tracePt t="183212" x="3365500" y="5283200"/>
          <p14:tracePt t="183219" x="3460750" y="5276850"/>
          <p14:tracePt t="183227" x="3746500" y="5257800"/>
          <p14:tracePt t="183245" x="3917950" y="5238750"/>
          <p14:tracePt t="183262" x="4102100" y="5219700"/>
          <p14:tracePt t="183279" x="4184650" y="5219700"/>
          <p14:tracePt t="183295" x="4235450" y="5219700"/>
          <p14:tracePt t="183295" x="4254500" y="5219700"/>
          <p14:tracePt t="183313" x="4286250" y="5219700"/>
          <p14:tracePt t="183329" x="4298950" y="5219700"/>
          <p14:tracePt t="183347" x="4311650" y="5219700"/>
          <p14:tracePt t="183347" x="4318000" y="5219700"/>
          <p14:tracePt t="183363" x="4337050" y="5219700"/>
          <p14:tracePt t="183385" x="4349750" y="5219700"/>
          <p14:tracePt t="183398" x="4546600" y="5137150"/>
          <p14:tracePt t="183416" x="4692650" y="5016500"/>
          <p14:tracePt t="183431" x="4972050" y="4806950"/>
          <p14:tracePt t="183446" x="5219700" y="4508500"/>
          <p14:tracePt t="183463" x="5480050" y="4254500"/>
          <p14:tracePt t="183480" x="5651500" y="4076700"/>
          <p14:tracePt t="183497" x="5803900" y="3937000"/>
          <p14:tracePt t="183513" x="6076950" y="3752850"/>
          <p14:tracePt t="183531" x="6210300" y="3651250"/>
          <p14:tracePt t="183548" x="6242050" y="3619500"/>
          <p14:tracePt t="183565" x="6280150" y="3543300"/>
          <p14:tracePt t="183803" x="6305550" y="3479800"/>
          <p14:tracePt t="183810" x="6337300" y="3422650"/>
          <p14:tracePt t="183817" x="6356350" y="3352800"/>
          <p14:tracePt t="183828" x="6375400" y="3111500"/>
          <p14:tracePt t="183849" x="6362700" y="3009900"/>
          <p14:tracePt t="183863" x="6330950" y="2946400"/>
          <p14:tracePt t="183880" x="6311900" y="2889250"/>
          <p14:tracePt t="183899" x="6299200" y="2870200"/>
          <p14:tracePt t="183913" x="6292850" y="2863850"/>
          <p14:tracePt t="183929" x="6280150" y="2863850"/>
          <p14:tracePt t="183949" x="6273800" y="2851150"/>
          <p14:tracePt t="183962" x="6261100" y="2844800"/>
          <p14:tracePt t="183979" x="6254750" y="2832100"/>
          <p14:tracePt t="183995" x="6248400" y="2819400"/>
          <p14:tracePt t="184013" x="6248400" y="2813050"/>
          <p14:tracePt t="184027" x="6248400" y="2800350"/>
          <p14:tracePt t="184044" x="6248400" y="2781300"/>
          <p14:tracePt t="184065" x="6248400" y="2768600"/>
          <p14:tracePt t="184081" x="6248400" y="2755900"/>
          <p14:tracePt t="184095" x="6248400" y="2749550"/>
          <p14:tracePt t="184112" x="6248400" y="2762250"/>
          <p14:tracePt t="184163" x="6248400" y="2768600"/>
          <p14:tracePt t="184178" x="6248400" y="2774950"/>
          <p14:tracePt t="184184" x="6248400" y="2781300"/>
          <p14:tracePt t="184199" x="6248400" y="2787650"/>
          <p14:tracePt t="184210" x="6248400" y="2794000"/>
          <p14:tracePt t="184227" x="6248400" y="2844800"/>
          <p14:tracePt t="184244" x="6248400" y="2876550"/>
          <p14:tracePt t="184261" x="6248400" y="2933700"/>
          <p14:tracePt t="184261" x="6248400" y="2952750"/>
          <p14:tracePt t="184279" x="6248400" y="2984500"/>
          <p14:tracePt t="184294" x="6248400" y="3009900"/>
          <p14:tracePt t="184311" x="6248400" y="3016250"/>
          <p14:tracePt t="184327" x="6248400" y="3035300"/>
          <p14:tracePt t="184344" x="6248400" y="3041650"/>
          <p14:tracePt t="184360" x="6248400" y="3054350"/>
          <p14:tracePt t="184378" x="6248400" y="3067050"/>
          <p14:tracePt t="184395" x="6248400" y="3073400"/>
          <p14:tracePt t="184412" x="6248400" y="3086100"/>
          <p14:tracePt t="184428" x="6248400" y="3092450"/>
          <p14:tracePt t="184445" x="6248400" y="3105150"/>
          <p14:tracePt t="184462" x="6248400" y="3111500"/>
          <p14:tracePt t="184478" x="6248400" y="3130550"/>
          <p14:tracePt t="184496" x="6248400" y="3136900"/>
          <p14:tracePt t="184512" x="6248400" y="3149600"/>
          <p14:tracePt t="184528" x="6248400" y="3155950"/>
          <p14:tracePt t="184545" x="6254750" y="3155950"/>
          <p14:tracePt t="185179" x="6267450" y="3155950"/>
          <p14:tracePt t="185186" x="6343650" y="3136900"/>
          <p14:tracePt t="185195" x="6464300" y="3117850"/>
          <p14:tracePt t="185210" x="6572250" y="3105150"/>
          <p14:tracePt t="185227" x="6623050" y="3105150"/>
          <p14:tracePt t="185244" x="6654800" y="3105150"/>
          <p14:tracePt t="185261" x="6661150" y="3105150"/>
          <p14:tracePt t="185277" x="6680200" y="3105150"/>
          <p14:tracePt t="185277" x="6731000" y="3098800"/>
          <p14:tracePt t="185295" x="6794500" y="3086100"/>
          <p14:tracePt t="185311" x="6877050" y="3067050"/>
          <p14:tracePt t="185328" x="6921500" y="3060700"/>
          <p14:tracePt t="185344" x="7023100" y="3035300"/>
          <p14:tracePt t="185362" x="7042150" y="3035300"/>
          <p14:tracePt t="185378" x="7048500" y="3035300"/>
          <p14:tracePt t="185394" x="7067550" y="3028950"/>
          <p14:tracePt t="185394" x="7118350" y="3022600"/>
          <p14:tracePt t="185412" x="7156450" y="3009900"/>
          <p14:tracePt t="185428" x="7181850" y="3009900"/>
          <p14:tracePt t="185444" x="7207250" y="3009900"/>
          <p14:tracePt t="185462" x="7219950" y="3009900"/>
          <p14:tracePt t="185478" x="7226300" y="3009900"/>
          <p14:tracePt t="185494" x="7232650" y="3009900"/>
          <p14:tracePt t="185511" x="7239000" y="3009900"/>
          <p14:tracePt t="185527" x="7245350" y="3009900"/>
          <p14:tracePt t="185547" x="7251700" y="3009900"/>
          <p14:tracePt t="185562" x="7264400" y="2965450"/>
          <p14:tracePt t="185578" x="7270750" y="2921000"/>
          <p14:tracePt t="185594" x="7270750" y="2870200"/>
          <p14:tracePt t="185594" x="7258050" y="2838450"/>
          <p14:tracePt t="185613" x="7213600" y="2794000"/>
          <p14:tracePt t="185628" x="7169150" y="2755900"/>
          <p14:tracePt t="185644" x="7150100" y="2736850"/>
          <p14:tracePt t="185661" x="7131050" y="2724150"/>
          <p14:tracePt t="185661" x="7099300" y="2724150"/>
          <p14:tracePt t="185678" x="7073900" y="2724150"/>
          <p14:tracePt t="185695" x="6940550" y="2736850"/>
          <p14:tracePt t="185711" x="6864350" y="2749550"/>
          <p14:tracePt t="185711" x="6845300" y="2755900"/>
          <p14:tracePt t="185729" x="6813550" y="2755900"/>
          <p14:tracePt t="185745" x="6788150" y="2755900"/>
          <p14:tracePt t="185761" x="6762750" y="2755900"/>
          <p14:tracePt t="185761" x="6750050" y="2755900"/>
          <p14:tracePt t="185779" x="6699250" y="2768600"/>
          <p14:tracePt t="185794" x="6673850" y="2768600"/>
          <p14:tracePt t="185811" x="6661150" y="2768600"/>
          <p14:tracePt t="185827" x="6648450" y="2768600"/>
          <p14:tracePt t="185844" x="6642100" y="2768600"/>
          <p14:tracePt t="185860" x="6635750" y="2768600"/>
          <p14:tracePt t="185877" x="6635750" y="2774950"/>
          <p14:tracePt t="185894" x="6642100" y="2774950"/>
          <p14:tracePt t="186089" x="6654800" y="2774950"/>
          <p14:tracePt t="186096" x="6667500" y="2774950"/>
          <p14:tracePt t="186112" x="6680200" y="2774950"/>
          <p14:tracePt t="186112" x="6692900" y="2774950"/>
          <p14:tracePt t="186132" x="6724650" y="2774950"/>
          <p14:tracePt t="186149" x="6756400" y="2774950"/>
          <p14:tracePt t="186162" x="6788150" y="2774950"/>
          <p14:tracePt t="186178" x="6813550" y="2774950"/>
          <p14:tracePt t="186194" x="6838950" y="2774950"/>
          <p14:tracePt t="186211" x="6845300" y="2787650"/>
          <p14:tracePt t="186226" x="6845300" y="2794000"/>
          <p14:tracePt t="186246" x="6845300" y="2800350"/>
          <p14:tracePt t="186260" x="6838950" y="2863850"/>
          <p14:tracePt t="186277" x="6826250" y="2927350"/>
          <p14:tracePt t="186293" x="6807200" y="2952750"/>
          <p14:tracePt t="186310" x="6794500" y="2978150"/>
          <p14:tracePt t="186327" x="6788150" y="2990850"/>
          <p14:tracePt t="186343" x="6756400" y="3009900"/>
          <p14:tracePt t="186360" x="6692900" y="3054350"/>
          <p14:tracePt t="186377" x="6673850" y="3073400"/>
          <p14:tracePt t="186394" x="6661150" y="3086100"/>
          <p14:tracePt t="186410" x="6642100" y="3098800"/>
          <p14:tracePt t="186427" x="6635750" y="3111500"/>
          <p14:tracePt t="186444" x="6642100" y="3117850"/>
          <p14:tracePt t="186499" x="6667500" y="3117850"/>
          <p14:tracePt t="186506" x="6686550" y="3117850"/>
          <p14:tracePt t="186513" x="6743700" y="3117850"/>
          <p14:tracePt t="186528" x="6788150" y="3124200"/>
          <p14:tracePt t="186544" x="6883400" y="3124200"/>
          <p14:tracePt t="186561" x="6934200" y="3124200"/>
          <p14:tracePt t="186561" x="6953250" y="3124200"/>
          <p14:tracePt t="186579" x="6972300" y="3124200"/>
          <p14:tracePt t="186594" x="7010400" y="3136900"/>
          <p14:tracePt t="186611" x="7048500" y="3136900"/>
          <p14:tracePt t="186611" x="7054850" y="3136900"/>
          <p14:tracePt t="186629" x="7092950" y="3143250"/>
          <p14:tracePt t="186644" x="7099300" y="3143250"/>
          <p14:tracePt t="186661" x="7124700" y="3143250"/>
          <p14:tracePt t="186678" x="7162800" y="3143250"/>
          <p14:tracePt t="186695" x="7219950" y="3143250"/>
          <p14:tracePt t="186711" x="7245350" y="3143250"/>
          <p14:tracePt t="186727" x="7321550" y="3143250"/>
          <p14:tracePt t="186745" x="7353300" y="3143250"/>
          <p14:tracePt t="186761" x="7378700" y="3155950"/>
          <p14:tracePt t="186777" x="7435850" y="3168650"/>
          <p14:tracePt t="186795" x="7442200" y="3168650"/>
          <p14:tracePt t="186811" x="7448550" y="3168650"/>
          <p14:tracePt t="186827" x="7461250" y="3168650"/>
          <p14:tracePt t="186827" x="7467600" y="3168650"/>
          <p14:tracePt t="186845" x="7480300" y="3168650"/>
          <p14:tracePt t="186888" x="7486650" y="3168650"/>
          <p14:tracePt t="186910" x="7486650" y="3162300"/>
          <p14:tracePt t="187047" x="7486650" y="3155950"/>
          <p14:tracePt t="187062" x="7486650" y="3149600"/>
          <p14:tracePt t="187069" x="7486650" y="3136900"/>
          <p14:tracePt t="187098" x="7486650" y="3130550"/>
          <p14:tracePt t="187113" x="7486650" y="3117850"/>
          <p14:tracePt t="187119" x="7486650" y="3111500"/>
          <p14:tracePt t="187129" x="7486650" y="3079750"/>
          <p14:tracePt t="187146" x="7486650" y="3041650"/>
          <p14:tracePt t="187165" x="7467600" y="3022600"/>
          <p14:tracePt t="187177" x="7461250" y="3016250"/>
          <p14:tracePt t="187194" x="7461250" y="3009900"/>
          <p14:tracePt t="187210" x="7454900" y="3009900"/>
          <p14:tracePt t="187226" x="7454900" y="3003550"/>
          <p14:tracePt t="187248" x="7448550" y="3003550"/>
          <p14:tracePt t="187259" x="7448550" y="2997200"/>
          <p14:tracePt t="187277" x="7448550" y="2984500"/>
          <p14:tracePt t="187624" x="7448550" y="2978150"/>
          <p14:tracePt t="187638" x="7454900" y="2978150"/>
          <p14:tracePt t="187703" x="7454900" y="2971800"/>
          <p14:tracePt t="187739" x="7454900" y="2965450"/>
          <p14:tracePt t="187753" x="7461250" y="2965450"/>
          <p14:tracePt t="187812" x="7467600" y="2965450"/>
          <p14:tracePt t="187876" x="7473950" y="2965450"/>
          <p14:tracePt t="187898" x="7480300" y="2965450"/>
          <p14:tracePt t="187970" x="7486650" y="2965450"/>
          <p14:tracePt t="187997" x="7486650" y="2971800"/>
          <p14:tracePt t="188000" x="7499350" y="2971800"/>
          <p14:tracePt t="188014" x="7499350" y="2978150"/>
          <p14:tracePt t="188029" x="7505700" y="2990850"/>
          <p14:tracePt t="188043" x="7512050" y="2997200"/>
          <p14:tracePt t="188070" x="7518400" y="3003550"/>
          <p14:tracePt t="188078" x="7524750" y="3009900"/>
          <p14:tracePt t="188093" x="7531100" y="3016250"/>
          <p14:tracePt t="188121" x="7537450" y="3022600"/>
          <p14:tracePt t="188135" x="7543800" y="3022600"/>
          <p14:tracePt t="188164" x="7550150" y="3022600"/>
          <p14:tracePt t="188199" x="7550150" y="3035300"/>
          <p14:tracePt t="188214" x="7556500" y="3035300"/>
          <p14:tracePt t="188235" x="7569200" y="3041650"/>
          <p14:tracePt t="188257" x="7620000" y="3041650"/>
          <p14:tracePt t="188264" x="7632700" y="3041650"/>
          <p14:tracePt t="188275" x="7651750" y="3041650"/>
          <p14:tracePt t="188293" x="7670800" y="3041650"/>
          <p14:tracePt t="188309" x="7677150" y="3041650"/>
          <p14:tracePt t="188325" x="7683500" y="3041650"/>
          <p14:tracePt t="188342" x="7740650" y="3041650"/>
          <p14:tracePt t="188359" x="7766050" y="3041650"/>
          <p14:tracePt t="188376" x="7785100" y="3041650"/>
          <p14:tracePt t="188392" x="7797800" y="3041650"/>
          <p14:tracePt t="188392" x="7804150" y="3041650"/>
          <p14:tracePt t="188410" x="7842250" y="3028950"/>
          <p14:tracePt t="188430" x="7861300" y="3028950"/>
          <p14:tracePt t="188442" x="7874000" y="3028950"/>
          <p14:tracePt t="188442" x="7880350" y="3028950"/>
          <p14:tracePt t="188460" x="7893050" y="3028950"/>
          <p14:tracePt t="188476" x="7899400" y="3028950"/>
          <p14:tracePt t="188492" x="7918450" y="3028950"/>
          <p14:tracePt t="188509" x="7937500" y="3028950"/>
          <p14:tracePt t="188526" x="7950200" y="3028950"/>
          <p14:tracePt t="188552" x="7956550" y="3028950"/>
          <p14:tracePt t="188567" x="7962900" y="3028950"/>
          <p14:tracePt t="188575" x="7969250" y="3028950"/>
          <p14:tracePt t="188592" x="7981950" y="3028950"/>
          <p14:tracePt t="188608" x="7988300" y="3028950"/>
          <p14:tracePt t="188626" x="7994650" y="3022600"/>
          <p14:tracePt t="188642" x="8026400" y="3009900"/>
          <p14:tracePt t="188659" x="8045450" y="3009900"/>
          <p14:tracePt t="188676" x="8070850" y="3003550"/>
          <p14:tracePt t="188692" x="8096250" y="2997200"/>
          <p14:tracePt t="188709" x="8108950" y="2997200"/>
          <p14:tracePt t="188726" x="8121650" y="2997200"/>
          <p14:tracePt t="188743" x="8147050" y="2997200"/>
          <p14:tracePt t="188758" x="8172450" y="2997200"/>
          <p14:tracePt t="188758" x="8178800" y="2997200"/>
          <p14:tracePt t="188777" x="8191500" y="2997200"/>
          <p14:tracePt t="188792" x="8197850" y="2997200"/>
          <p14:tracePt t="188808" x="8210550" y="2997200"/>
          <p14:tracePt t="188808" x="8216900" y="2997200"/>
          <p14:tracePt t="188827" x="8223250" y="2997200"/>
          <p14:tracePt t="188842" x="8235950" y="2997200"/>
          <p14:tracePt t="188859" x="8248650" y="2997200"/>
          <p14:tracePt t="188877" x="8286750" y="2997200"/>
          <p14:tracePt t="189266" x="8331200" y="2997200"/>
          <p14:tracePt t="189274" x="8350250" y="2997200"/>
          <p14:tracePt t="189281" x="8362950" y="2997200"/>
          <p14:tracePt t="189291" x="8388350" y="2997200"/>
          <p14:tracePt t="189309" x="8407400" y="2997200"/>
          <p14:tracePt t="189325" x="8439150" y="2997200"/>
          <p14:tracePt t="189342" x="8451850" y="2997200"/>
          <p14:tracePt t="189359" x="8496300" y="2997200"/>
          <p14:tracePt t="189376" x="8509000" y="2997200"/>
          <p14:tracePt t="189393" x="8521700" y="2997200"/>
          <p14:tracePt t="189410" x="8553450" y="2997200"/>
          <p14:tracePt t="189426" x="8578850" y="2997200"/>
          <p14:tracePt t="189444" x="8591550" y="2997200"/>
          <p14:tracePt t="189460" x="8597900" y="2997200"/>
          <p14:tracePt t="189476" x="8591550" y="2997200"/>
          <p14:tracePt t="189562" x="8585200" y="2997200"/>
          <p14:tracePt t="189570" x="8578850" y="2997200"/>
          <p14:tracePt t="189577" x="8572500" y="3003550"/>
          <p14:tracePt t="189593" x="8528050" y="3016250"/>
          <p14:tracePt t="189609" x="8489950" y="3028950"/>
          <p14:tracePt t="189626" x="8445500" y="3028950"/>
          <p14:tracePt t="189643" x="8248650" y="3054350"/>
          <p14:tracePt t="189660" x="8159750" y="3060700"/>
          <p14:tracePt t="189676" x="7969250" y="3086100"/>
          <p14:tracePt t="189694" x="7797800" y="3098800"/>
          <p14:tracePt t="189709" x="7727950" y="3098800"/>
          <p14:tracePt t="189726" x="7696200" y="3098800"/>
          <p14:tracePt t="189743" x="7632700" y="3098800"/>
          <p14:tracePt t="189759" x="7607300" y="3098800"/>
          <p14:tracePt t="189776" x="7588250" y="3098800"/>
          <p14:tracePt t="189794" x="7575550" y="3098800"/>
          <p14:tracePt t="189809" x="7581900" y="3098800"/>
          <p14:tracePt t="189851" x="7588250" y="3098800"/>
          <p14:tracePt t="189858" x="7594600" y="3098800"/>
          <p14:tracePt t="189865" x="7620000" y="3098800"/>
          <p14:tracePt t="189876" x="7797800" y="3098800"/>
          <p14:tracePt t="189893" x="7950200" y="3130550"/>
          <p14:tracePt t="189910" x="7981950" y="3136900"/>
          <p14:tracePt t="189926" x="7988300" y="3136900"/>
          <p14:tracePt t="189943" x="7994650" y="3149600"/>
          <p14:tracePt t="189960" x="8001000" y="3149600"/>
          <p14:tracePt t="190068" x="8007350" y="3149600"/>
          <p14:tracePt t="190074" x="8007350" y="3155950"/>
          <p14:tracePt t="190084" x="8013700" y="3162300"/>
          <p14:tracePt t="190092" x="8020050" y="3181350"/>
          <p14:tracePt t="190092" x="8032750" y="3194050"/>
          <p14:tracePt t="190111" x="8039100" y="3219450"/>
          <p14:tracePt t="190126" x="8039100" y="3263900"/>
          <p14:tracePt t="190142" x="8039100" y="3302000"/>
          <p14:tracePt t="190159" x="8039100" y="3352800"/>
          <p14:tracePt t="190176" x="8032750" y="3441700"/>
          <p14:tracePt t="190193" x="7988300" y="3594100"/>
          <p14:tracePt t="190209" x="7924800" y="3784600"/>
          <p14:tracePt t="190209" x="7835900" y="4006850"/>
          <p14:tracePt t="190226" x="7683500" y="4286250"/>
          <p14:tracePt t="190242" x="7581900" y="4483100"/>
          <p14:tracePt t="190258" x="7524750" y="4616450"/>
          <p14:tracePt t="190275" x="7473950" y="4699000"/>
          <p14:tracePt t="190292" x="7435850" y="4718050"/>
          <p14:tracePt t="190308" x="7302500" y="4781550"/>
          <p14:tracePt t="190325" x="7175500" y="4806950"/>
          <p14:tracePt t="190342" x="7023100" y="4838700"/>
          <p14:tracePt t="190358" x="6946900" y="4851400"/>
          <p14:tracePt t="190375" x="6896100" y="4851400"/>
          <p14:tracePt t="190375" x="6864350" y="4851400"/>
          <p14:tracePt t="190392" x="6813550" y="4851400"/>
          <p14:tracePt t="190408" x="6673850" y="4864100"/>
          <p14:tracePt t="190425" x="6457950" y="4895850"/>
          <p14:tracePt t="190444" x="6337300" y="4921250"/>
          <p14:tracePt t="190459" x="6235700" y="4921250"/>
          <p14:tracePt t="190476" x="6172200" y="4921250"/>
          <p14:tracePt t="190493" x="6096000" y="4921250"/>
          <p14:tracePt t="190509" x="6038850" y="4921250"/>
          <p14:tracePt t="190525" x="5956300" y="4921250"/>
          <p14:tracePt t="190525" x="5911850" y="4921250"/>
          <p14:tracePt t="190543" x="5854700" y="4921250"/>
          <p14:tracePt t="190559" x="5829300" y="4921250"/>
          <p14:tracePt t="190576" x="5822950" y="4921250"/>
          <p14:tracePt t="190593" x="5803900" y="4921250"/>
          <p14:tracePt t="190608" x="5816600" y="4921250"/>
          <p14:tracePt t="190659" x="5822950" y="4921250"/>
          <p14:tracePt t="190673" x="5829300" y="4921250"/>
          <p14:tracePt t="190680" x="5835650" y="4921250"/>
          <p14:tracePt t="190695" x="5848350" y="4921250"/>
          <p14:tracePt t="190710" x="5854700" y="4921250"/>
          <p14:tracePt t="190726" x="5867400" y="4921250"/>
          <p14:tracePt t="190742" x="5956300" y="4927600"/>
          <p14:tracePt t="190762" x="6165850" y="4959350"/>
          <p14:tracePt t="190777" x="6388100" y="5010150"/>
          <p14:tracePt t="190793" x="6572250" y="5041900"/>
          <p14:tracePt t="190793" x="6616700" y="5048250"/>
          <p14:tracePt t="190810" x="6654800" y="5054600"/>
          <p14:tracePt t="190825" x="6667500" y="5054600"/>
          <p14:tracePt t="190842" x="6711950" y="5073650"/>
          <p14:tracePt t="190842" x="6724650" y="5073650"/>
          <p14:tracePt t="190860" x="6819900" y="5073650"/>
          <p14:tracePt t="190875" x="6972300" y="5054600"/>
          <p14:tracePt t="190892" x="7092950" y="5029200"/>
          <p14:tracePt t="190909" x="7181850" y="5010150"/>
          <p14:tracePt t="190925" x="7232650" y="4991100"/>
          <p14:tracePt t="190942" x="7296150" y="4984750"/>
          <p14:tracePt t="190958" x="7435850" y="4972050"/>
          <p14:tracePt t="190976" x="7512050" y="4959350"/>
          <p14:tracePt t="190992" x="7569200" y="4953000"/>
          <p14:tracePt t="191008" x="7632700" y="4953000"/>
          <p14:tracePt t="191008" x="7664450" y="4953000"/>
          <p14:tracePt t="191026" x="7721600" y="4953000"/>
          <p14:tracePt t="191042" x="7766050" y="4953000"/>
          <p14:tracePt t="191058" x="7797800" y="4953000"/>
          <p14:tracePt t="191058" x="7823200" y="4953000"/>
          <p14:tracePt t="191077" x="7861300" y="4953000"/>
          <p14:tracePt t="191092" x="7918450" y="4953000"/>
          <p14:tracePt t="191108" x="7969250" y="4953000"/>
          <p14:tracePt t="191125" x="7994650" y="4953000"/>
          <p14:tracePt t="191142" x="8045450" y="4953000"/>
          <p14:tracePt t="191158" x="8108950" y="4914900"/>
          <p14:tracePt t="191175" x="8255000" y="4705350"/>
          <p14:tracePt t="191193" x="8318500" y="4578350"/>
          <p14:tracePt t="191209" x="8337550" y="4527550"/>
          <p14:tracePt t="191225" x="8369300" y="4432300"/>
          <p14:tracePt t="191225" x="8388350" y="4330700"/>
          <p14:tracePt t="191243" x="8407400" y="4171950"/>
          <p14:tracePt t="191259" x="8413750" y="3975100"/>
          <p14:tracePt t="191274" x="8420100" y="3778250"/>
          <p14:tracePt t="191291" x="8420100" y="3663950"/>
          <p14:tracePt t="191308" x="8420100" y="3644900"/>
          <p14:tracePt t="191324" x="8413750" y="3600450"/>
          <p14:tracePt t="191341" x="8413750" y="3505200"/>
          <p14:tracePt t="191360" x="8413750" y="3390900"/>
          <p14:tracePt t="191375" x="8420100" y="3327400"/>
          <p14:tracePt t="191392" x="8420100" y="3308350"/>
          <p14:tracePt t="191409" x="8420100" y="3302000"/>
          <p14:tracePt t="191632" x="8420100" y="3295650"/>
          <p14:tracePt t="191639" x="8439150" y="3295650"/>
          <p14:tracePt t="191877" x="8445500" y="3295650"/>
          <p14:tracePt t="191884" x="8458200" y="3295650"/>
          <p14:tracePt t="191893" x="8464550" y="3295650"/>
          <p14:tracePt t="191910" x="8477250" y="3295650"/>
          <p14:tracePt t="191929" x="8585200" y="3276600"/>
          <p14:tracePt t="192323" x="8712200" y="3244850"/>
          <p14:tracePt t="192331" x="8832850" y="3225800"/>
          <p14:tracePt t="192342" x="8953500" y="3194050"/>
          <p14:tracePt t="192342" x="8972550" y="3194050"/>
          <p14:tracePt t="192361" x="8997950" y="3194050"/>
          <p14:tracePt t="192375" x="9010650" y="3194050"/>
          <p14:tracePt t="192392" x="9055100" y="3181350"/>
          <p14:tracePt t="192408" x="9080500" y="3181350"/>
          <p14:tracePt t="192426" x="9086850" y="3181350"/>
          <p14:tracePt t="192442" x="9099550" y="3181350"/>
          <p14:tracePt t="192458" x="9105900" y="3181350"/>
          <p14:tracePt t="192511" x="9112250" y="3181350"/>
          <p14:tracePt t="192561" x="9137650" y="3175000"/>
          <p14:tracePt t="192568" x="9175750" y="3168650"/>
          <p14:tracePt t="192577" x="9245600" y="3143250"/>
          <p14:tracePt t="192593" x="9334500" y="3124200"/>
          <p14:tracePt t="192611" x="9467850" y="3098800"/>
          <p14:tracePt t="192629" x="9556750" y="3092450"/>
          <p14:tracePt t="192642" x="9645650" y="3092450"/>
          <p14:tracePt t="192658" x="9715500" y="3092450"/>
          <p14:tracePt t="192674" x="9791700" y="3092450"/>
          <p14:tracePt t="192692" x="9855200" y="3092450"/>
          <p14:tracePt t="192708" x="9937750" y="3092450"/>
          <p14:tracePt t="192724" x="10058400" y="3092450"/>
          <p14:tracePt t="192743" x="10090150" y="3092450"/>
          <p14:tracePt t="192758" x="10147300" y="3092450"/>
          <p14:tracePt t="192775" x="10172700" y="3092450"/>
          <p14:tracePt t="192775" x="10198100" y="3092450"/>
          <p14:tracePt t="192793" x="10223500" y="3092450"/>
          <p14:tracePt t="192808" x="10280650" y="3092450"/>
          <p14:tracePt t="192824" x="10375900" y="3086100"/>
          <p14:tracePt t="192824" x="10420350" y="3086100"/>
          <p14:tracePt t="192843" x="10445750" y="3073400"/>
          <p14:tracePt t="192858" x="10464800" y="3073400"/>
          <p14:tracePt t="192874" x="10477500" y="3073400"/>
          <p14:tracePt t="192891" x="10483850" y="3073400"/>
          <p14:tracePt t="192943" x="10490200" y="3073400"/>
          <p14:tracePt t="192950" x="10496550" y="3073400"/>
          <p14:tracePt t="192958" x="10509250" y="3073400"/>
          <p14:tracePt t="192974" x="10515600" y="3073400"/>
          <p14:tracePt t="192991" x="10528300" y="3073400"/>
          <p14:tracePt t="192991" x="10528300" y="3079750"/>
          <p14:tracePt t="193009" x="10528300" y="3086100"/>
          <p14:tracePt t="193029" x="10528300" y="3092450"/>
          <p14:tracePt t="193072" x="10528300" y="3098800"/>
          <p14:tracePt t="193101" x="10528300" y="3105150"/>
          <p14:tracePt t="193153" x="10528300" y="3111500"/>
          <p14:tracePt t="193160" x="10528300" y="3117850"/>
          <p14:tracePt t="193176" x="10521950" y="3117850"/>
          <p14:tracePt t="193192" x="10502900" y="3130550"/>
          <p14:tracePt t="193212" x="10496550" y="3130550"/>
          <p14:tracePt t="193238" x="10496550" y="3136900"/>
          <p14:tracePt t="193245" x="10490200" y="3136900"/>
          <p14:tracePt t="193258" x="10483850" y="3136900"/>
          <p14:tracePt t="193288" x="10477500" y="3136900"/>
          <p14:tracePt t="193296" x="10471150" y="3136900"/>
          <p14:tracePt t="193310" x="10471150" y="3143250"/>
          <p14:tracePt t="193354" x="10458450" y="3143250"/>
          <p14:tracePt t="193376" x="10452100" y="3143250"/>
          <p14:tracePt t="193426" x="10445750" y="3143250"/>
          <p14:tracePt t="193455" x="10439400" y="3143250"/>
          <p14:tracePt t="193549" x="10439400" y="3149600"/>
          <p14:tracePt t="193758" x="10433050" y="3149600"/>
          <p14:tracePt t="193787" x="10426700" y="3149600"/>
          <p14:tracePt t="194709" x="10420350" y="3149600"/>
          <p14:tracePt t="194716" x="10121900" y="3206750"/>
          <p14:tracePt t="194984" x="9372600" y="3403600"/>
          <p14:tracePt t="194991" x="8909050" y="3498850"/>
          <p14:tracePt t="194998" x="8439150" y="3600450"/>
          <p14:tracePt t="195008" x="7969250" y="3651250"/>
          <p14:tracePt t="195025" x="7581900" y="3651250"/>
          <p14:tracePt t="195025" x="7473950" y="3651250"/>
          <p14:tracePt t="195043" x="7175500" y="3651250"/>
          <p14:tracePt t="195058" x="6978650" y="3657600"/>
          <p14:tracePt t="195075" x="6705600" y="3708400"/>
          <p14:tracePt t="195091" x="6362700" y="3822700"/>
          <p14:tracePt t="195107" x="6178550" y="3886200"/>
          <p14:tracePt t="195124" x="6127750" y="3892550"/>
          <p14:tracePt t="195141" x="6089650" y="3892550"/>
          <p14:tracePt t="195158" x="6070600" y="3860800"/>
          <p14:tracePt t="195174" x="6057900" y="3835400"/>
          <p14:tracePt t="195191" x="6057900" y="3816350"/>
          <p14:tracePt t="195208" x="5835650" y="3829050"/>
          <p14:tracePt t="195719" x="5492750" y="3949700"/>
          <p14:tracePt t="195726" x="4660900" y="4279900"/>
          <p14:tracePt t="195743" x="3994150" y="4692650"/>
          <p14:tracePt t="195758" x="3448050" y="5010150"/>
          <p14:tracePt t="195775" x="2876550" y="5257800"/>
          <p14:tracePt t="195793" x="2609850" y="5353050"/>
          <p14:tracePt t="195807" x="2349500" y="5422900"/>
          <p14:tracePt t="195824" x="2159000" y="5454650"/>
          <p14:tracePt t="195824" x="2089150" y="5480050"/>
          <p14:tracePt t="195842" x="2019300" y="5499100"/>
          <p14:tracePt t="195858" x="1993900" y="5499100"/>
          <p14:tracePt t="195873" x="1987550" y="5505450"/>
          <p14:tracePt t="195890" x="1968500" y="5511800"/>
          <p14:tracePt t="195907" x="1949450" y="5518150"/>
          <p14:tracePt t="195923" x="1905000" y="5549900"/>
          <p14:tracePt t="195940" x="1841500" y="5619750"/>
          <p14:tracePt t="195957" x="1809750" y="5695950"/>
          <p14:tracePt t="195973" x="1771650" y="5778500"/>
          <p14:tracePt t="195990" x="1733550" y="5867400"/>
          <p14:tracePt t="196008" x="1720850" y="5911850"/>
          <p14:tracePt t="196023" x="1600200" y="6146800"/>
          <p14:tracePt t="196040" x="1498600" y="6299200"/>
          <p14:tracePt t="196040" x="1460500" y="6388100"/>
          <p14:tracePt t="196058" x="1365250" y="6699250"/>
          <p14:tracePt t="196390" x="2038350" y="6692900"/>
          <p14:tracePt t="196407" x="2171700" y="6661150"/>
          <p14:tracePt t="196423" x="2355850" y="6597650"/>
          <p14:tracePt t="196442" x="2603500" y="6546850"/>
          <p14:tracePt t="196456" x="2990850" y="6496050"/>
          <p14:tracePt t="196473" x="3568700" y="6457950"/>
          <p14:tracePt t="196491" x="3848100" y="6419850"/>
          <p14:tracePt t="196507" x="4006850" y="6369050"/>
          <p14:tracePt t="196523" x="4133850" y="6330950"/>
          <p14:tracePt t="196523" x="4178300" y="6311900"/>
          <p14:tracePt t="196541" x="4203700" y="6305550"/>
          <p14:tracePt t="196557" x="4216400" y="6305550"/>
          <p14:tracePt t="196574" x="4229100" y="6305550"/>
          <p14:tracePt t="196590" x="4235450" y="6299200"/>
          <p14:tracePt t="196606" x="4248150" y="6261100"/>
          <p14:tracePt t="196623" x="4286250" y="6178550"/>
          <p14:tracePt t="196640" x="4292600" y="6038850"/>
          <p14:tracePt t="196657" x="4279900" y="5988050"/>
          <p14:tracePt t="196673" x="4267200" y="5930900"/>
          <p14:tracePt t="196690" x="4254500" y="5727700"/>
          <p14:tracePt t="196707" x="4254500" y="5594350"/>
          <p14:tracePt t="196724" x="4305300" y="5454650"/>
          <p14:tracePt t="196740" x="4368800" y="5270500"/>
          <p14:tracePt t="196740" x="4400550" y="5200650"/>
          <p14:tracePt t="196757" x="4464050" y="5105400"/>
          <p14:tracePt t="196773" x="4572000" y="5022850"/>
          <p14:tracePt t="196790" x="4705350" y="4946650"/>
          <p14:tracePt t="196790" x="4787900" y="4895850"/>
          <p14:tracePt t="196808" x="5060950" y="4756150"/>
          <p14:tracePt t="196824" x="5175250" y="4692650"/>
          <p14:tracePt t="196839" x="5251450" y="4654550"/>
          <p14:tracePt t="196856" x="5359400" y="4578350"/>
          <p14:tracePt t="196873" x="5441950" y="4521200"/>
          <p14:tracePt t="196889" x="5480050" y="4495800"/>
          <p14:tracePt t="196907" x="5670550" y="4381500"/>
          <p14:tracePt t="197153" x="5949950" y="4210050"/>
          <p14:tracePt t="197161" x="6413500" y="3975100"/>
          <p14:tracePt t="197173" x="7543800" y="3556000"/>
          <p14:tracePt t="197192" x="8007350" y="3384550"/>
          <p14:tracePt t="197208" x="8197850" y="3327400"/>
          <p14:tracePt t="197227" x="8204200" y="3327400"/>
          <p14:tracePt t="197227" x="8216900" y="3327400"/>
          <p14:tracePt t="197242" x="8274050" y="3314700"/>
          <p14:tracePt t="197256" x="8375650" y="3282950"/>
          <p14:tracePt t="197274" x="8496300" y="3244850"/>
          <p14:tracePt t="197274" x="8521700" y="3238500"/>
          <p14:tracePt t="197291" x="8559800" y="3225800"/>
          <p14:tracePt t="197306" x="8566150" y="3225800"/>
          <p14:tracePt t="197321" x="8572500" y="3225800"/>
          <p14:tracePt t="197338" x="8572500" y="3219450"/>
          <p14:tracePt t="197362" x="8572500" y="3213100"/>
          <p14:tracePt t="197371" x="8566150" y="3200400"/>
          <p14:tracePt t="197388" x="8528050" y="3181350"/>
          <p14:tracePt t="197388" x="8509000" y="3168650"/>
          <p14:tracePt t="197406" x="8470900" y="3136900"/>
          <p14:tracePt t="197422" x="8451850" y="3111500"/>
          <p14:tracePt t="197439" x="8439150" y="3092450"/>
          <p14:tracePt t="197456" x="8432800" y="3079750"/>
          <p14:tracePt t="197472" x="8432800" y="3073400"/>
          <p14:tracePt t="197488" x="8420100" y="3073400"/>
          <p14:tracePt t="197506" x="8413750" y="3073400"/>
          <p14:tracePt t="197521" x="8407400" y="3073400"/>
          <p14:tracePt t="197539" x="8401050" y="3067050"/>
          <p14:tracePt t="197539" x="8394700" y="3067050"/>
          <p14:tracePt t="197557" x="8388350" y="3060700"/>
          <p14:tracePt t="197572" x="8337550" y="3028950"/>
          <p14:tracePt t="197589" x="8235950" y="2997200"/>
          <p14:tracePt t="197606" x="7988300" y="2990850"/>
          <p14:tracePt t="197623" x="7734300" y="3028950"/>
          <p14:tracePt t="197639" x="7569200" y="3086100"/>
          <p14:tracePt t="197656" x="7308850" y="3187700"/>
          <p14:tracePt t="197673" x="7200900" y="3251200"/>
          <p14:tracePt t="197689" x="7092950" y="3346450"/>
          <p14:tracePt t="197706" x="6877050" y="3517900"/>
          <p14:tracePt t="197723" x="6794500" y="3581400"/>
          <p14:tracePt t="197739" x="6762750" y="3600450"/>
          <p14:tracePt t="197756" x="6737350" y="3613150"/>
          <p14:tracePt t="197774" x="6724650" y="3625850"/>
          <p14:tracePt t="197790" x="6718300" y="3625850"/>
          <p14:tracePt t="197806" x="6711950" y="3625850"/>
          <p14:tracePt t="197824" x="6711950" y="3606800"/>
          <p14:tracePt t="197859" x="6711950" y="3581400"/>
          <p14:tracePt t="197867" x="6711950" y="3543300"/>
          <p14:tracePt t="197875" x="6711950" y="3486150"/>
          <p14:tracePt t="197890" x="6711950" y="3448050"/>
          <p14:tracePt t="197906" x="6699250" y="3416300"/>
          <p14:tracePt t="197922" x="6667500" y="3378200"/>
          <p14:tracePt t="197941" x="6648450" y="3365500"/>
          <p14:tracePt t="197956" x="6604000" y="3340100"/>
          <p14:tracePt t="197972" x="6534150" y="3308350"/>
          <p14:tracePt t="197972" x="6496050" y="3302000"/>
          <p14:tracePt t="197991" x="6464300" y="3289300"/>
          <p14:tracePt t="198006" x="6432550" y="3289300"/>
          <p14:tracePt t="198023" x="6413500" y="3276600"/>
          <p14:tracePt t="198023" x="6400800" y="3270250"/>
          <p14:tracePt t="198040" x="6381750" y="3251200"/>
          <p14:tracePt t="198056" x="6362700" y="3238500"/>
          <p14:tracePt t="198072" x="6356350" y="3219450"/>
          <p14:tracePt t="198089" x="6330950" y="3162300"/>
          <p14:tracePt t="198106" x="6324600" y="3136900"/>
          <p14:tracePt t="198122" x="6324600" y="3117850"/>
          <p14:tracePt t="198139" x="6318250" y="3098800"/>
          <p14:tracePt t="198156" x="6311900" y="3092450"/>
          <p14:tracePt t="198172" x="6311900" y="3086100"/>
          <p14:tracePt t="198189" x="6305550" y="3086100"/>
          <p14:tracePt t="198227" x="6299200" y="3086100"/>
          <p14:tracePt t="198256" x="6286500" y="3086100"/>
          <p14:tracePt t="198263" x="6280150" y="3086100"/>
          <p14:tracePt t="198285" x="6273800" y="3086100"/>
          <p14:tracePt t="198292" x="6267450" y="3086100"/>
          <p14:tracePt t="198305" x="6254750" y="3086100"/>
          <p14:tracePt t="198322" x="6242050" y="3086100"/>
          <p14:tracePt t="198337" x="6235700" y="3086100"/>
          <p14:tracePt t="198355" x="6172200" y="3130550"/>
          <p14:tracePt t="198372" x="5899150" y="3359150"/>
          <p14:tracePt t="198388" x="5549900" y="3683000"/>
          <p14:tracePt t="198405" x="5118100" y="4133850"/>
          <p14:tracePt t="198405" x="4921250" y="4381500"/>
          <p14:tracePt t="198424" x="4527550" y="4902200"/>
          <p14:tracePt t="198439" x="4197350" y="5289550"/>
          <p14:tracePt t="198456" x="3905250" y="5683250"/>
          <p14:tracePt t="198473" x="3568700" y="6076950"/>
          <p14:tracePt t="198489" x="3429000" y="6248400"/>
          <p14:tracePt t="198506" x="3282950" y="6419850"/>
          <p14:tracePt t="198524" x="3206750" y="6477000"/>
          <p14:tracePt t="198540" x="3149600" y="6502400"/>
          <p14:tracePt t="198557" x="3098800" y="6534150"/>
          <p14:tracePt t="198557" x="3073400" y="6540500"/>
          <p14:tracePt t="198574" x="3041650" y="6553200"/>
          <p14:tracePt t="198589" x="3009900" y="6559550"/>
          <p14:tracePt t="198607" x="2997200" y="6559550"/>
          <p14:tracePt t="198623" x="2984500" y="6559550"/>
          <p14:tracePt t="198639" x="2971800" y="6559550"/>
          <p14:tracePt t="198656" x="2984500" y="6559550"/>
          <p14:tracePt t="198905" x="2997200" y="6546850"/>
          <p14:tracePt t="198912" x="3022600" y="6540500"/>
          <p14:tracePt t="198923" x="3067050" y="6521450"/>
          <p14:tracePt t="198940" x="3098800" y="6502400"/>
          <p14:tracePt t="198957" x="3111500" y="6502400"/>
          <p14:tracePt t="198974" x="3117850" y="6502400"/>
          <p14:tracePt t="198989" x="3124200" y="6502400"/>
          <p14:tracePt t="199008" x="3130550" y="6502400"/>
          <p14:tracePt t="199023" x="3136900" y="6502400"/>
          <p14:tracePt t="199040" x="3187700" y="6489700"/>
          <p14:tracePt t="199040" x="3232150" y="6483350"/>
          <p14:tracePt t="199057" x="3289300" y="6477000"/>
          <p14:tracePt t="199073" x="3314700" y="6477000"/>
          <p14:tracePt t="199089" x="3327400" y="6477000"/>
          <p14:tracePt t="199105" x="3340100" y="6477000"/>
          <p14:tracePt t="199122" x="3333750" y="6477000"/>
          <p14:tracePt t="199395" x="3327400" y="6477000"/>
          <p14:tracePt t="199402" x="3321050" y="6477000"/>
          <p14:tracePt t="199410" x="3314700" y="6477000"/>
          <p14:tracePt t="199422" x="3302000" y="6477000"/>
          <p14:tracePt t="199441" x="3295650" y="6470650"/>
          <p14:tracePt t="199457" x="3282950" y="6470650"/>
          <p14:tracePt t="199473" x="3282950" y="6464300"/>
          <p14:tracePt t="199510" x="3295650" y="6457950"/>
          <p14:tracePt t="199517" x="3314700" y="6445250"/>
          <p14:tracePt t="199524" x="3333750" y="6438900"/>
          <p14:tracePt t="199537" x="3917950" y="6223000"/>
          <p14:tracePt t="199555" x="4641850" y="5949950"/>
          <p14:tracePt t="199571" x="5264150" y="5778500"/>
          <p14:tracePt t="199588" x="5746750" y="5632450"/>
          <p14:tracePt t="199605" x="5930900" y="5537200"/>
          <p14:tracePt t="199622" x="6083300" y="5422900"/>
          <p14:tracePt t="199638" x="6229350" y="5289550"/>
          <p14:tracePt t="199638" x="6381750" y="5118100"/>
          <p14:tracePt t="199654" x="6629400" y="4800600"/>
          <p14:tracePt t="199671" x="6800850" y="4584700"/>
          <p14:tracePt t="199687" x="6946900" y="4343400"/>
          <p14:tracePt t="199704" x="7010400" y="4178300"/>
          <p14:tracePt t="199721" x="7016750" y="4089400"/>
          <p14:tracePt t="199738" x="7016750" y="4019550"/>
          <p14:tracePt t="199754" x="7016750" y="3968750"/>
          <p14:tracePt t="199771" x="7016750" y="3943350"/>
          <p14:tracePt t="199788" x="7004050" y="3917950"/>
          <p14:tracePt t="199804" x="6985000" y="3867150"/>
          <p14:tracePt t="199821" x="6985000" y="3829050"/>
          <p14:tracePt t="199837" x="6985000" y="3784600"/>
          <p14:tracePt t="199854" x="6985000" y="3733800"/>
          <p14:tracePt t="199854" x="6985000" y="3689350"/>
          <p14:tracePt t="199871" x="6972300" y="3594100"/>
          <p14:tracePt t="199887" x="6965950" y="3536950"/>
          <p14:tracePt t="199904" x="6953250" y="3460750"/>
          <p14:tracePt t="199922" x="6940550" y="3397250"/>
          <p14:tracePt t="199938" x="6921500" y="3346450"/>
          <p14:tracePt t="199955" x="6908800" y="3295650"/>
          <p14:tracePt t="199955" x="6902450" y="3276600"/>
          <p14:tracePt t="199973" x="6889750" y="3238500"/>
          <p14:tracePt t="199988" x="6877050" y="3200400"/>
          <p14:tracePt t="200005" x="6851650" y="3181350"/>
          <p14:tracePt t="200022" x="6838950" y="3175000"/>
          <p14:tracePt t="200038" x="6832600" y="3175000"/>
          <p14:tracePt t="200054" x="6819900" y="3175000"/>
          <p14:tracePt t="200072" x="6800850" y="3175000"/>
          <p14:tracePt t="200088" x="6788150" y="3194050"/>
          <p14:tracePt t="200104" x="6775450" y="3225800"/>
          <p14:tracePt t="200121" x="6750050" y="3302000"/>
          <p14:tracePt t="200138" x="6750050" y="3365500"/>
          <p14:tracePt t="200155" x="6750050" y="3460750"/>
          <p14:tracePt t="200171" x="6750050" y="3530600"/>
          <p14:tracePt t="200171" x="6750050" y="3556000"/>
          <p14:tracePt t="200188" x="6756400" y="3587750"/>
          <p14:tracePt t="200188" x="6769100" y="3613150"/>
          <p14:tracePt t="200206" x="6775450" y="3657600"/>
          <p14:tracePt t="200222" x="6775450" y="3683000"/>
          <p14:tracePt t="200222" x="6775450" y="3689350"/>
          <p14:tracePt t="200239" x="6775450" y="3714750"/>
          <p14:tracePt t="200255" x="6775450" y="3721100"/>
          <p14:tracePt t="200271" x="6781800" y="3733800"/>
          <p14:tracePt t="200271" x="6788150" y="3733800"/>
          <p14:tracePt t="200289" x="6794500" y="3759200"/>
          <p14:tracePt t="200306" x="6807200" y="3771900"/>
          <p14:tracePt t="200321" x="6819900" y="3790950"/>
          <p14:tracePt t="200338" x="6838950" y="3835400"/>
          <p14:tracePt t="200355" x="6864350" y="3860800"/>
          <p14:tracePt t="200371" x="6889750" y="3886200"/>
          <p14:tracePt t="200388" x="6927850" y="3924300"/>
          <p14:tracePt t="200388" x="6953250" y="3937000"/>
          <p14:tracePt t="200405" x="7016750" y="3962400"/>
          <p14:tracePt t="200421" x="7092950" y="4000500"/>
          <p14:tracePt t="200438" x="7169150" y="4025900"/>
          <p14:tracePt t="200455" x="7188200" y="4032250"/>
          <p14:tracePt t="200471" x="7200900" y="4032250"/>
          <p14:tracePt t="200488" x="7219950" y="4032250"/>
          <p14:tracePt t="200506" x="7239000" y="4032250"/>
          <p14:tracePt t="200521" x="7289800" y="4013200"/>
          <p14:tracePt t="200538" x="7308850" y="4006850"/>
          <p14:tracePt t="200554" x="7391400" y="3981450"/>
          <p14:tracePt t="200571" x="7416800" y="3968750"/>
          <p14:tracePt t="200588" x="7423150" y="3968750"/>
          <p14:tracePt t="200604" x="7442200" y="3962400"/>
          <p14:tracePt t="200816" x="7454900" y="3949700"/>
          <p14:tracePt t="200823" x="7467600" y="3917950"/>
          <p14:tracePt t="200841" x="7480300" y="3911600"/>
          <p14:tracePt t="200856" x="7486650" y="3898900"/>
          <p14:tracePt t="200871" x="7486650" y="3886200"/>
          <p14:tracePt t="200888" x="7486650" y="3873500"/>
          <p14:tracePt t="200952" x="7486650" y="3867150"/>
          <p14:tracePt t="201515" x="7486650" y="3860800"/>
          <p14:tracePt t="201609" x="7486650" y="3854450"/>
          <p14:tracePt t="203415" x="7493000" y="3848100"/>
          <p14:tracePt t="203424" x="7518400" y="3848100"/>
          <p14:tracePt t="203437" x="7588250" y="3816350"/>
          <p14:tracePt t="203455" x="7632700" y="3810000"/>
          <p14:tracePt t="203470" x="7645400" y="3797300"/>
          <p14:tracePt t="203487" x="7664450" y="3797300"/>
          <p14:tracePt t="203506" x="7670800" y="3797300"/>
          <p14:tracePt t="203525" x="7677150" y="3797300"/>
          <p14:tracePt t="203536" x="7683500" y="3797300"/>
          <p14:tracePt t="203554" x="7689850" y="3797300"/>
          <p14:tracePt t="203570" x="7689850" y="3790950"/>
          <p14:tracePt t="203663" x="7689850" y="3784600"/>
          <p14:tracePt t="203677" x="7702550" y="3771900"/>
          <p14:tracePt t="203692" x="7715250" y="3759200"/>
          <p14:tracePt t="203699" x="7727950" y="3746500"/>
          <p14:tracePt t="203706" x="7747000" y="3714750"/>
          <p14:tracePt t="203723" x="7816850" y="3657600"/>
          <p14:tracePt t="203738" x="7943850" y="3568700"/>
          <p14:tracePt t="203755" x="8070850" y="3467100"/>
          <p14:tracePt t="203755" x="8115300" y="3435350"/>
          <p14:tracePt t="203772" x="8166100" y="3371850"/>
          <p14:tracePt t="203788" x="8216900" y="3321050"/>
          <p14:tracePt t="203804" x="8248650" y="3302000"/>
          <p14:tracePt t="203804" x="8261350" y="3282950"/>
          <p14:tracePt t="203822" x="8305800" y="3257550"/>
          <p14:tracePt t="203838" x="8331200" y="3232150"/>
          <p14:tracePt t="203856" x="8362950" y="3206750"/>
          <p14:tracePt t="203874" x="8369300" y="3200400"/>
          <p14:tracePt t="203887" x="8388350" y="3168650"/>
          <p14:tracePt t="203903" x="8401050" y="3149600"/>
          <p14:tracePt t="203919" x="8413750" y="3124200"/>
          <p14:tracePt t="203919" x="8420100" y="3105150"/>
          <p14:tracePt t="203937" x="8426450" y="3105150"/>
          <p14:tracePt t="203954" x="8426450" y="3092450"/>
          <p14:tracePt t="203971" x="8426450" y="3086100"/>
          <p14:tracePt t="203987" x="8432800" y="3079750"/>
          <p14:tracePt t="204312" x="8439150" y="3073400"/>
          <p14:tracePt t="204326" x="8445500" y="3073400"/>
          <p14:tracePt t="204334" x="8451850" y="3067050"/>
          <p14:tracePt t="204341" x="8458200" y="3060700"/>
          <p14:tracePt t="204357" x="8470900" y="3048000"/>
          <p14:tracePt t="204370" x="8483600" y="3035300"/>
          <p14:tracePt t="204386" x="8489950" y="3022600"/>
          <p14:tracePt t="204403" x="8489950" y="3016250"/>
          <p14:tracePt t="204448" x="8489950" y="3009900"/>
          <p14:tracePt t="204456" x="8489950" y="3003550"/>
          <p14:tracePt t="204463" x="8489950" y="2990850"/>
          <p14:tracePt t="204477" x="8483600" y="2990850"/>
          <p14:tracePt t="204629" x="8470900" y="2990850"/>
          <p14:tracePt t="204637" x="8458200" y="2990850"/>
          <p14:tracePt t="204643" x="8451850" y="2990850"/>
          <p14:tracePt t="204653" x="8445500" y="2990850"/>
          <p14:tracePt t="204670" x="8432800" y="2990850"/>
          <p14:tracePt t="204690" x="8432800" y="2997200"/>
          <p14:tracePt t="204703" x="8432800" y="3003550"/>
          <p14:tracePt t="204719" x="8432800" y="3009900"/>
          <p14:tracePt t="204736" x="8439150" y="3016250"/>
          <p14:tracePt t="204753" x="8445500" y="3022600"/>
          <p14:tracePt t="204769" x="8458200" y="3022600"/>
          <p14:tracePt t="204769" x="8464550" y="3022600"/>
          <p14:tracePt t="204788" x="8470900" y="3022600"/>
          <p14:tracePt t="204803" x="8483600" y="3022600"/>
          <p14:tracePt t="204819" x="8496300" y="3022600"/>
          <p14:tracePt t="204836" x="8502650" y="3016250"/>
          <p14:tracePt t="204853" x="8521700" y="2990850"/>
          <p14:tracePt t="204869" x="8528050" y="2965450"/>
          <p14:tracePt t="204886" x="8528050" y="2940050"/>
          <p14:tracePt t="204903" x="8528050" y="2927350"/>
          <p14:tracePt t="204919" x="8515350" y="2921000"/>
          <p14:tracePt t="204935" x="8509000" y="2921000"/>
          <p14:tracePt t="204952" x="8496300" y="2921000"/>
          <p14:tracePt t="204969" x="8483600" y="2921000"/>
          <p14:tracePt t="204985" x="8470900" y="2921000"/>
          <p14:tracePt t="205003" x="8470900" y="2927350"/>
          <p14:tracePt t="205068" x="8470900" y="2940050"/>
          <p14:tracePt t="205083" x="8470900" y="2946400"/>
          <p14:tracePt t="205090" x="8477250" y="2946400"/>
          <p14:tracePt t="205106" x="8489950" y="2946400"/>
          <p14:tracePt t="205121" x="8502650" y="2946400"/>
          <p14:tracePt t="205135" x="8509000" y="2946400"/>
          <p14:tracePt t="205152" x="8521700" y="2946400"/>
          <p14:tracePt t="205169" x="8521700" y="2959100"/>
          <p14:tracePt t="205457" x="8528050" y="2959100"/>
          <p14:tracePt t="205464" x="8534400" y="2959100"/>
          <p14:tracePt t="205472" x="8547100" y="2952750"/>
          <p14:tracePt t="205507" x="8553450" y="2952750"/>
          <p14:tracePt t="205514" x="8559800" y="2952750"/>
          <p14:tracePt t="205522" x="8559800" y="2946400"/>
          <p14:tracePt t="205537" x="8559800" y="2933700"/>
          <p14:tracePt t="205552" x="8553450" y="2933700"/>
          <p14:tracePt t="205568" x="8547100" y="2933700"/>
          <p14:tracePt t="205584" x="8534400" y="2933700"/>
          <p14:tracePt t="205602" x="8515350" y="2933700"/>
          <p14:tracePt t="205618" x="8509000" y="2933700"/>
          <p14:tracePt t="205634" x="8509000" y="2940050"/>
          <p14:tracePt t="205653" x="8509000" y="2946400"/>
          <p14:tracePt t="206553" x="8509000" y="2952750"/>
          <p14:tracePt t="206979" x="8509000" y="2959100"/>
          <p14:tracePt t="206993" x="8509000" y="2965450"/>
          <p14:tracePt t="207036" x="8509000" y="2984500"/>
          <p14:tracePt t="207043" x="8509000" y="2990850"/>
          <p14:tracePt t="207052" x="8509000" y="3022600"/>
          <p14:tracePt t="207069" x="8509000" y="3060700"/>
          <p14:tracePt t="207085" x="8521700" y="3143250"/>
          <p14:tracePt t="207102" x="8521700" y="3175000"/>
          <p14:tracePt t="207118" x="8540750" y="3232150"/>
          <p14:tracePt t="207118" x="8547100" y="3270250"/>
          <p14:tracePt t="207139" x="8578850" y="3346450"/>
          <p14:tracePt t="207153" x="8604250" y="3422650"/>
          <p14:tracePt t="207168" x="8616950" y="3460750"/>
          <p14:tracePt t="207185" x="8629650" y="3498850"/>
          <p14:tracePt t="207185" x="8629650" y="3505200"/>
          <p14:tracePt t="207203" x="8629650" y="3517900"/>
          <p14:tracePt t="207219" x="8629650" y="3530600"/>
          <p14:tracePt t="207235" x="8629650" y="3543300"/>
          <p14:tracePt t="207253" x="8629650" y="3556000"/>
          <p14:tracePt t="207268" x="8629650" y="3562350"/>
          <p14:tracePt t="207285" x="8629650" y="3575050"/>
          <p14:tracePt t="207302" x="8629650" y="3587750"/>
          <p14:tracePt t="207318" x="8616950" y="3600450"/>
          <p14:tracePt t="207335" x="8616950" y="3625850"/>
          <p14:tracePt t="207335" x="8616950" y="3638550"/>
          <p14:tracePt t="207355" x="8604250" y="3651250"/>
          <p14:tracePt t="207368" x="8597900" y="3702050"/>
          <p14:tracePt t="207385" x="8597900" y="3721100"/>
          <p14:tracePt t="207401" x="8597900" y="3740150"/>
          <p14:tracePt t="207401" x="8597900" y="3746500"/>
          <p14:tracePt t="207418" x="8597900" y="3752850"/>
          <p14:tracePt t="207433" x="8597900" y="3759200"/>
          <p14:tracePt t="207450" x="8597900" y="3771900"/>
          <p14:tracePt t="207467" x="8597900" y="3790950"/>
          <p14:tracePt t="207485" x="8597900" y="3797300"/>
          <p14:tracePt t="207501" x="8597900" y="3810000"/>
          <p14:tracePt t="207519" x="8597900" y="3816350"/>
          <p14:tracePt t="207535" x="8597900" y="3822700"/>
          <p14:tracePt t="207551" x="8597900" y="3829050"/>
          <p14:tracePt t="207568" x="8648700" y="3829050"/>
          <p14:tracePt t="207585" x="8705850" y="3829050"/>
          <p14:tracePt t="207601" x="8756650" y="3829050"/>
          <p14:tracePt t="207618" x="8782050" y="3829050"/>
          <p14:tracePt t="207635" x="8794750" y="3829050"/>
          <p14:tracePt t="207651" x="8801100" y="3829050"/>
          <p14:tracePt t="207667" x="8801100" y="3835400"/>
          <p14:tracePt t="207779" x="8801100" y="3841750"/>
          <p14:tracePt t="207787" x="8788400" y="3848100"/>
          <p14:tracePt t="207803" x="8775700" y="3860800"/>
          <p14:tracePt t="207819" x="8756650" y="3879850"/>
          <p14:tracePt t="207819" x="8718550" y="3898900"/>
          <p14:tracePt t="207838" x="8699500" y="3911600"/>
          <p14:tracePt t="207838" x="8693150" y="3924300"/>
          <p14:tracePt t="207853" x="8661400" y="3943350"/>
          <p14:tracePt t="207868" x="8655050" y="3949700"/>
          <p14:tracePt t="207884" x="8636000" y="3962400"/>
          <p14:tracePt t="207902" x="8591550" y="4006850"/>
          <p14:tracePt t="207919" x="8578850" y="4019550"/>
          <p14:tracePt t="207934" x="8572500" y="4038600"/>
          <p14:tracePt t="207934" x="8566150" y="4051300"/>
          <p14:tracePt t="207952" x="8547100" y="4064000"/>
          <p14:tracePt t="207967" x="8540750" y="4089400"/>
          <p14:tracePt t="207984" x="8515350" y="4121150"/>
          <p14:tracePt t="208001" x="8445500" y="4273550"/>
          <p14:tracePt t="208017" x="8394700" y="4375150"/>
          <p14:tracePt t="208035" x="8337550" y="4451350"/>
          <p14:tracePt t="208035" x="8305800" y="4502150"/>
          <p14:tracePt t="208053" x="8229600" y="4597400"/>
          <p14:tracePt t="208068" x="8140700" y="4692650"/>
          <p14:tracePt t="208085" x="8045450" y="4787900"/>
          <p14:tracePt t="208102" x="7924800" y="4864100"/>
          <p14:tracePt t="208119" x="7874000" y="4883150"/>
          <p14:tracePt t="208135" x="7753350" y="4914900"/>
          <p14:tracePt t="208151" x="7531100" y="4946650"/>
          <p14:tracePt t="208169" x="7473950" y="4959350"/>
          <p14:tracePt t="208184" x="7277100" y="5029200"/>
          <p14:tracePt t="208201" x="7169150" y="5067300"/>
          <p14:tracePt t="208219" x="7073900" y="5086350"/>
          <p14:tracePt t="208235" x="7004050" y="5099050"/>
          <p14:tracePt t="208251" x="6851650" y="5156200"/>
          <p14:tracePt t="208251" x="6762750" y="5181600"/>
          <p14:tracePt t="208270" x="6565900" y="5257800"/>
          <p14:tracePt t="208285" x="6356350" y="5340350"/>
          <p14:tracePt t="208301" x="6203950" y="5391150"/>
          <p14:tracePt t="208318" x="6089650" y="5448300"/>
          <p14:tracePt t="208318" x="6045200" y="5461000"/>
          <p14:tracePt t="208335" x="5924550" y="5511800"/>
          <p14:tracePt t="208351" x="5810250" y="5556250"/>
          <p14:tracePt t="208367" x="5727700" y="5568950"/>
          <p14:tracePt t="208367" x="5708650" y="5568950"/>
          <p14:tracePt t="208385" x="5683250" y="5568950"/>
          <p14:tracePt t="208401" x="5670550" y="5568950"/>
          <p14:tracePt t="208417" x="5657850" y="5568950"/>
          <p14:tracePt t="208435" x="5695950" y="5549900"/>
          <p14:tracePt t="208463" x="5810250" y="5518150"/>
          <p14:tracePt t="208470" x="5905500" y="5480050"/>
          <p14:tracePt t="208483" x="6223000" y="5422900"/>
          <p14:tracePt t="208502" x="6311900" y="5422900"/>
          <p14:tracePt t="208518" x="6337300" y="5422900"/>
          <p14:tracePt t="208518" x="6350000" y="5422900"/>
          <p14:tracePt t="208536" x="6394450" y="5422900"/>
          <p14:tracePt t="208551" x="6508750" y="5416550"/>
          <p14:tracePt t="208568" x="6711950" y="5391150"/>
          <p14:tracePt t="208585" x="6978650" y="5365750"/>
          <p14:tracePt t="208602" x="7124700" y="5346700"/>
          <p14:tracePt t="208618" x="7194550" y="5346700"/>
          <p14:tracePt t="208635" x="7277100" y="5340350"/>
          <p14:tracePt t="208652" x="7340600" y="5334000"/>
          <p14:tracePt t="208668" x="7416800" y="5327650"/>
          <p14:tracePt t="208684" x="7512050" y="5308600"/>
          <p14:tracePt t="208702" x="7543800" y="5289550"/>
          <p14:tracePt t="208718" x="7607300" y="5245100"/>
          <p14:tracePt t="208734" x="7683500" y="5194300"/>
          <p14:tracePt t="208734" x="7734300" y="5156200"/>
          <p14:tracePt t="208753" x="7835900" y="5080000"/>
          <p14:tracePt t="208768" x="7905750" y="5029200"/>
          <p14:tracePt t="208785" x="7988300" y="4914900"/>
          <p14:tracePt t="208785" x="8007350" y="4864100"/>
          <p14:tracePt t="208803" x="8058150" y="4762500"/>
          <p14:tracePt t="208818" x="8089900" y="4711700"/>
          <p14:tracePt t="208834" x="8159750" y="4622800"/>
          <p14:tracePt t="208853" x="8248650" y="4508500"/>
          <p14:tracePt t="208853" x="8267700" y="4470400"/>
          <p14:tracePt t="208867" x="8299450" y="4413250"/>
          <p14:tracePt t="208884" x="8305800" y="4387850"/>
          <p14:tracePt t="208900" x="8337550" y="4343400"/>
          <p14:tracePt t="208900" x="8356600" y="4305300"/>
          <p14:tracePt t="208918" x="8388350" y="4235450"/>
          <p14:tracePt t="208934" x="8439150" y="4127500"/>
          <p14:tracePt t="208950" x="8445500" y="4070350"/>
          <p14:tracePt t="208967" x="8445500" y="4025900"/>
          <p14:tracePt t="208985" x="8445500" y="3987800"/>
          <p14:tracePt t="209001" x="8445500" y="3962400"/>
          <p14:tracePt t="209001" x="8439150" y="3943350"/>
          <p14:tracePt t="209020" x="8439150" y="3937000"/>
          <p14:tracePt t="209034" x="8420100" y="3898900"/>
          <p14:tracePt t="209051" x="8413750" y="3892550"/>
          <p14:tracePt t="209068" x="8401050" y="3892550"/>
          <p14:tracePt t="209085" x="8394700" y="3892550"/>
          <p14:tracePt t="209105" x="8388350" y="3892550"/>
          <p14:tracePt t="209117" x="8375650" y="3892550"/>
          <p14:tracePt t="209136" x="8369300" y="3892550"/>
          <p14:tracePt t="209151" x="8362950" y="3892550"/>
          <p14:tracePt t="209167" x="8350250" y="3892550"/>
          <p14:tracePt t="209186" x="8343900" y="3892550"/>
          <p14:tracePt t="209235" x="8331200" y="3892550"/>
          <p14:tracePt t="209249" x="8324850" y="3898900"/>
          <p14:tracePt t="209256" x="8324850" y="3905250"/>
          <p14:tracePt t="209267" x="8312150" y="3924300"/>
          <p14:tracePt t="209287" x="8305800" y="3930650"/>
          <p14:tracePt t="209301" x="8293100" y="3943350"/>
          <p14:tracePt t="209319" x="8280400" y="3975100"/>
          <p14:tracePt t="209334" x="8267700" y="4000500"/>
          <p14:tracePt t="209353" x="8267700" y="4013200"/>
          <p14:tracePt t="209369" x="8267700" y="4025900"/>
          <p14:tracePt t="209384" x="8267700" y="4032250"/>
          <p14:tracePt t="209400" x="8267700" y="4044950"/>
          <p14:tracePt t="209417" x="8267700" y="4051300"/>
          <p14:tracePt t="209433" x="8274050" y="4051300"/>
          <p14:tracePt t="209690" x="8293100" y="4051300"/>
          <p14:tracePt t="209696" x="8312150" y="4051300"/>
          <p14:tracePt t="209704" x="8337550" y="4051300"/>
          <p14:tracePt t="209722" x="8343900" y="4051300"/>
          <p14:tracePt t="209733" x="8356600" y="4051300"/>
          <p14:tracePt t="209750" x="8369300" y="4051300"/>
          <p14:tracePt t="209767" x="8375650" y="4051300"/>
          <p14:tracePt t="209784" x="8420100" y="4044950"/>
          <p14:tracePt t="209800" x="8458200" y="4032250"/>
          <p14:tracePt t="209817" x="8528050" y="4013200"/>
          <p14:tracePt t="209834" x="8534400" y="4013200"/>
          <p14:tracePt t="209851" x="8547100" y="4013200"/>
          <p14:tracePt t="209867" x="8585200" y="4000500"/>
          <p14:tracePt t="209885" x="8623300" y="3987800"/>
          <p14:tracePt t="209900" x="8629650" y="3987800"/>
          <p14:tracePt t="209917" x="8655050" y="3975100"/>
          <p14:tracePt t="209936" x="8667750" y="3975100"/>
          <p14:tracePt t="209950" x="8674100" y="3975100"/>
          <p14:tracePt t="209966" x="8680450" y="3975100"/>
          <p14:tracePt t="209983" x="8699500" y="3962400"/>
          <p14:tracePt t="210000" x="8705850" y="3962400"/>
          <p14:tracePt t="210016" x="8712200" y="3962400"/>
          <p14:tracePt t="210033" x="8724900" y="3962400"/>
          <p14:tracePt t="210056" x="8731250" y="3962400"/>
          <p14:tracePt t="210066" x="8743950" y="3962400"/>
          <p14:tracePt t="210974" x="8750300" y="3962400"/>
          <p14:tracePt t="210986" x="8750300" y="3956050"/>
          <p14:tracePt t="211102" x="8750300" y="3949700"/>
          <p14:tracePt t="211116" x="8750300" y="3943350"/>
          <p14:tracePt t="211224" x="8750300" y="3937000"/>
          <p14:tracePt t="211252" x="8750300" y="3930650"/>
          <p14:tracePt t="211260" x="8750300" y="3924300"/>
          <p14:tracePt t="211282" x="8820150" y="3905250"/>
          <p14:tracePt t="211296" x="8864600" y="3905250"/>
          <p14:tracePt t="211303" x="8883650" y="3905250"/>
          <p14:tracePt t="211316" x="8902700" y="3905250"/>
          <p14:tracePt t="211333" x="8915400" y="3905250"/>
          <p14:tracePt t="211350" x="8915400" y="3911600"/>
          <p14:tracePt t="211390" x="8915400" y="3917950"/>
          <p14:tracePt t="211397" x="8915400" y="3924300"/>
          <p14:tracePt t="211404" x="8934450" y="3924300"/>
          <p14:tracePt t="211744" x="8991600" y="3917950"/>
          <p14:tracePt t="211751" x="9105900" y="3911600"/>
          <p14:tracePt t="211768" x="9226550" y="3911600"/>
          <p14:tracePt t="211783" x="9283700" y="3911600"/>
          <p14:tracePt t="211800" x="9309100" y="3911600"/>
          <p14:tracePt t="211817" x="9315450" y="3911600"/>
          <p14:tracePt t="211832" x="9309100" y="3911600"/>
          <p14:tracePt t="212133" x="9302750" y="3911600"/>
          <p14:tracePt t="212140" x="9296400" y="3911600"/>
          <p14:tracePt t="212150" x="9290050" y="3911600"/>
          <p14:tracePt t="212169" x="9277350" y="3911600"/>
          <p14:tracePt t="212185" x="9283700" y="3911600"/>
          <p14:tracePt t="212285" x="9290050" y="3911600"/>
          <p14:tracePt t="212301" x="9296400" y="3911600"/>
          <p14:tracePt t="212306" x="9302750" y="3911600"/>
          <p14:tracePt t="212323" x="9315450" y="3911600"/>
          <p14:tracePt t="212336" x="9321800" y="3911600"/>
          <p14:tracePt t="212350" x="9334500" y="3905250"/>
          <p14:tracePt t="212366" x="9347200" y="3905250"/>
          <p14:tracePt t="212384" x="9410700" y="3898900"/>
          <p14:tracePt t="212400" x="9436100" y="3898900"/>
          <p14:tracePt t="212417" x="9442450" y="3898900"/>
          <p14:tracePt t="212432" x="9493250" y="3879850"/>
          <p14:tracePt t="212432" x="9499600" y="3879850"/>
          <p14:tracePt t="212450" x="9512300" y="3879850"/>
          <p14:tracePt t="212465" x="9518650" y="3879850"/>
          <p14:tracePt t="212481" x="9518650" y="3886200"/>
          <p14:tracePt t="212543" x="9512300" y="3892550"/>
          <p14:tracePt t="212566" x="9505950" y="3898900"/>
          <p14:tracePt t="212575" x="9499600" y="3905250"/>
          <p14:tracePt t="212587" x="9486900" y="3905250"/>
          <p14:tracePt t="212599" x="9372600" y="3962400"/>
          <p14:tracePt t="212616" x="9315450" y="4000500"/>
          <p14:tracePt t="212633" x="9156700" y="4095750"/>
          <p14:tracePt t="212649" x="8953500" y="4210050"/>
          <p14:tracePt t="212667" x="8826500" y="4273550"/>
          <p14:tracePt t="212683" x="8743950" y="4318000"/>
          <p14:tracePt t="212700" x="8636000" y="4387850"/>
          <p14:tracePt t="212700" x="8604250" y="4413250"/>
          <p14:tracePt t="212717" x="8547100" y="4432300"/>
          <p14:tracePt t="212733" x="8426450" y="4495800"/>
          <p14:tracePt t="212750" x="8248650" y="4603750"/>
          <p14:tracePt t="212750" x="8121650" y="4667250"/>
          <p14:tracePt t="212768" x="7899400" y="4762500"/>
          <p14:tracePt t="212784" x="7727950" y="4819650"/>
          <p14:tracePt t="212799" x="7575550" y="4845050"/>
          <p14:tracePt t="212799" x="7518400" y="4845050"/>
          <p14:tracePt t="212818" x="7486650" y="4845050"/>
          <p14:tracePt t="212833" x="7416800" y="4845050"/>
          <p14:tracePt t="212850" x="7366000" y="4775200"/>
          <p14:tracePt t="212867" x="7289800" y="4578350"/>
          <p14:tracePt t="212883" x="7283450" y="4425950"/>
          <p14:tracePt t="212899" x="7289800" y="4254500"/>
          <p14:tracePt t="212916" x="7359650" y="4057650"/>
          <p14:tracePt t="212935" x="7442200" y="3943350"/>
          <p14:tracePt t="212949" x="7499350" y="3873500"/>
          <p14:tracePt t="212967" x="7524750" y="3848100"/>
          <p14:tracePt t="212967" x="7537450" y="3848100"/>
          <p14:tracePt t="212983" x="7550150" y="3835400"/>
          <p14:tracePt t="212999" x="7556500" y="3835400"/>
          <p14:tracePt t="213015" x="7550150" y="3835400"/>
          <p14:tracePt t="213099" x="7543800" y="3835400"/>
          <p14:tracePt t="213106" x="7537450" y="3835400"/>
          <p14:tracePt t="213116" x="7512050" y="3835400"/>
          <p14:tracePt t="213133" x="7473950" y="3822700"/>
          <p14:tracePt t="213151" x="7448550" y="3816350"/>
          <p14:tracePt t="213166" x="7423150" y="3803650"/>
          <p14:tracePt t="213183" x="7397750" y="3790950"/>
          <p14:tracePt t="213183" x="7391400" y="3784600"/>
          <p14:tracePt t="213200" x="7372350" y="3765550"/>
          <p14:tracePt t="213216" x="7366000" y="3752850"/>
          <p14:tracePt t="213232" x="7366000" y="3746500"/>
          <p14:tracePt t="213250" x="7366000" y="3740150"/>
          <p14:tracePt t="213316" x="7372350" y="3740150"/>
          <p14:tracePt t="213332" x="7378700" y="3740150"/>
          <p14:tracePt t="213337" x="7397750" y="3740150"/>
          <p14:tracePt t="213355" x="7410450" y="3740150"/>
          <p14:tracePt t="213365" x="7467600" y="3733800"/>
          <p14:tracePt t="213382" x="7524750" y="3733800"/>
          <p14:tracePt t="213399" x="7581900" y="3733800"/>
          <p14:tracePt t="213399" x="7594600" y="3733800"/>
          <p14:tracePt t="213417" x="7632700" y="3733800"/>
          <p14:tracePt t="213432" x="7639050" y="3733800"/>
          <p14:tracePt t="213448" x="7651750" y="3733800"/>
          <p14:tracePt t="213466" x="7651750" y="3740150"/>
          <p14:tracePt t="213502" x="7670800" y="3746500"/>
          <p14:tracePt t="213509" x="7677150" y="3746500"/>
          <p14:tracePt t="213517" x="7696200" y="3759200"/>
          <p14:tracePt t="213532" x="7702550" y="3771900"/>
          <p14:tracePt t="213548" x="7708900" y="3784600"/>
          <p14:tracePt t="213565" x="7721600" y="3797300"/>
          <p14:tracePt t="213583" x="7734300" y="3803650"/>
          <p14:tracePt t="213599" x="7740650" y="3822700"/>
          <p14:tracePt t="213615" x="7759700" y="3848100"/>
          <p14:tracePt t="213633" x="7772400" y="3879850"/>
          <p14:tracePt t="213649" x="7778750" y="3898900"/>
          <p14:tracePt t="213665" x="7797800" y="3943350"/>
          <p14:tracePt t="213683" x="7810500" y="3994150"/>
          <p14:tracePt t="213699" x="7810500" y="4051300"/>
          <p14:tracePt t="213715" x="7816850" y="4108450"/>
          <p14:tracePt t="213715" x="7816850" y="4127500"/>
          <p14:tracePt t="213733" x="7816850" y="4165600"/>
          <p14:tracePt t="213749" x="7816850" y="4184650"/>
          <p14:tracePt t="213766" x="7816850" y="4216400"/>
          <p14:tracePt t="213783" x="7816850" y="4241800"/>
          <p14:tracePt t="213799" x="7816850" y="4286250"/>
          <p14:tracePt t="213816" x="7816850" y="4337050"/>
          <p14:tracePt t="213832" x="7816850" y="4413250"/>
          <p14:tracePt t="213850" x="7810500" y="4432300"/>
          <p14:tracePt t="213865" x="7810500" y="4445000"/>
          <p14:tracePt t="213882" x="7810500" y="4464050"/>
          <p14:tracePt t="213900" x="7804150" y="4470400"/>
          <p14:tracePt t="213915" x="7804150" y="4476750"/>
          <p14:tracePt t="213932" x="7785100" y="4495800"/>
          <p14:tracePt t="213950" x="7778750" y="4508500"/>
          <p14:tracePt t="213965" x="7778750" y="4514850"/>
          <p14:tracePt t="213981" x="7778750" y="4527550"/>
          <p14:tracePt t="213998" x="7778750" y="4533900"/>
          <p14:tracePt t="214028" x="7778750" y="4546600"/>
          <p14:tracePt t="214036" x="7778750" y="4552950"/>
          <p14:tracePt t="214051" x="7778750" y="4565650"/>
          <p14:tracePt t="214066" x="7778750" y="4572000"/>
          <p14:tracePt t="214082" x="7785100" y="4578350"/>
          <p14:tracePt t="214099" x="7797800" y="4597400"/>
          <p14:tracePt t="214116" x="7816850" y="4603750"/>
          <p14:tracePt t="214132" x="7835900" y="4616450"/>
          <p14:tracePt t="214149" x="7854950" y="4629150"/>
          <p14:tracePt t="214166" x="7867650" y="4641850"/>
          <p14:tracePt t="214182" x="7886700" y="4648200"/>
          <p14:tracePt t="214198" x="7899400" y="4648200"/>
          <p14:tracePt t="214198" x="7912100" y="4648200"/>
          <p14:tracePt t="214217" x="7950200" y="4648200"/>
          <p14:tracePt t="214232" x="8001000" y="4648200"/>
          <p14:tracePt t="214248" x="8026400" y="4648200"/>
          <p14:tracePt t="214248" x="8051800" y="4648200"/>
          <p14:tracePt t="214267" x="8064500" y="4648200"/>
          <p14:tracePt t="214282" x="8070850" y="4648200"/>
          <p14:tracePt t="214298" x="8083550" y="4648200"/>
          <p14:tracePt t="214316" x="8089900" y="4648200"/>
          <p14:tracePt t="214333" x="8096250" y="4648200"/>
          <p14:tracePt t="214353" x="8102600" y="4648200"/>
          <p14:tracePt t="214365" x="8121650" y="4654550"/>
          <p14:tracePt t="214583" x="8166100" y="4654550"/>
          <p14:tracePt t="214591" x="8191500" y="4654550"/>
          <p14:tracePt t="214599" x="8229600" y="4660900"/>
          <p14:tracePt t="214616" x="8293100" y="4660900"/>
          <p14:tracePt t="214633" x="8432800" y="4660900"/>
          <p14:tracePt t="214651" x="8509000" y="4660900"/>
          <p14:tracePt t="214666" x="8559800" y="4660900"/>
          <p14:tracePt t="214685" x="8610600" y="4660900"/>
          <p14:tracePt t="214701" x="8655050" y="4654550"/>
          <p14:tracePt t="214715" x="8693150" y="4654550"/>
          <p14:tracePt t="214732" x="8750300" y="4641850"/>
          <p14:tracePt t="214732" x="8756650" y="4641850"/>
          <p14:tracePt t="214750" x="8801100" y="4629150"/>
          <p14:tracePt t="214765" x="8832850" y="4629150"/>
          <p14:tracePt t="214782" x="8851900" y="4622800"/>
          <p14:tracePt t="214798" x="8883650" y="4616450"/>
          <p14:tracePt t="214816" x="8902700" y="4610100"/>
          <p14:tracePt t="214831" x="8915400" y="4610100"/>
          <p14:tracePt t="214848" x="8934450" y="4610100"/>
          <p14:tracePt t="214866" x="8953500" y="4610100"/>
          <p14:tracePt t="214908" x="8959850" y="4610100"/>
          <p14:tracePt t="214922" x="8966200" y="4610100"/>
          <p14:tracePt t="214930" x="9048750" y="4603750"/>
          <p14:tracePt t="215247" x="9144000" y="4597400"/>
          <p14:tracePt t="215255" x="9220200" y="4597400"/>
          <p14:tracePt t="215265" x="9378950" y="4591050"/>
          <p14:tracePt t="215284" x="9404350" y="4591050"/>
          <p14:tracePt t="215299" x="9423400" y="4591050"/>
          <p14:tracePt t="215317" x="9429750" y="4591050"/>
          <p14:tracePt t="215332" x="9499600" y="4578350"/>
          <p14:tracePt t="215350" x="9525000" y="4578350"/>
          <p14:tracePt t="215365" x="9563100" y="4578350"/>
          <p14:tracePt t="215381" x="9582150" y="4578350"/>
          <p14:tracePt t="215399" x="9594850" y="4578350"/>
          <p14:tracePt t="215416" x="9607550" y="4578350"/>
          <p14:tracePt t="215456" x="9613900" y="4578350"/>
          <p14:tracePt t="215462" x="9620250" y="4578350"/>
          <p14:tracePt t="215469" x="9626600" y="4578350"/>
          <p14:tracePt t="215480" x="9645650" y="4578350"/>
          <p14:tracePt t="215497" x="9658350" y="4578350"/>
          <p14:tracePt t="215514" x="9664700" y="4578350"/>
          <p14:tracePt t="215530" x="9671050" y="4578350"/>
          <p14:tracePt t="215547" x="9671050" y="4572000"/>
          <p14:tracePt t="215629" x="9664700" y="4559300"/>
          <p14:tracePt t="215636" x="9658350" y="4540250"/>
          <p14:tracePt t="215648" x="9620250" y="4451350"/>
          <p14:tracePt t="215668" x="9607550" y="4413250"/>
          <p14:tracePt t="215683" x="9601200" y="4400550"/>
          <p14:tracePt t="215699" x="9588500" y="4387850"/>
          <p14:tracePt t="215718" x="9569450" y="4381500"/>
          <p14:tracePt t="215732" x="9569450" y="4375150"/>
          <p14:tracePt t="215749" x="9550400" y="4356100"/>
          <p14:tracePt t="215768" x="9544050" y="4349750"/>
          <p14:tracePt t="215785" x="9544050" y="4337050"/>
          <p14:tracePt t="215799" x="9537700" y="4318000"/>
          <p14:tracePt t="215818" x="9537700" y="4311650"/>
          <p14:tracePt t="215832" x="9537700" y="4305300"/>
          <p14:tracePt t="215849" x="9537700" y="4298950"/>
          <p14:tracePt t="215864" x="9537700" y="4286250"/>
          <p14:tracePt t="215864" x="9537700" y="4279900"/>
          <p14:tracePt t="215883" x="9550400" y="4241800"/>
          <p14:tracePt t="215898" x="9550400" y="4235450"/>
          <p14:tracePt t="215914" x="9550400" y="4229100"/>
          <p14:tracePt t="215931" x="9556750" y="4229100"/>
          <p14:tracePt t="215968" x="9563100" y="4229100"/>
          <p14:tracePt t="215996" x="9569450" y="4229100"/>
          <p14:tracePt t="216025" x="9582150" y="4216400"/>
          <p14:tracePt t="216054" x="9588500" y="4203700"/>
          <p14:tracePt t="216061" x="9594850" y="4191000"/>
          <p14:tracePt t="216068" x="9601200" y="4184650"/>
          <p14:tracePt t="216083" x="9607550" y="4178300"/>
          <p14:tracePt t="216099" x="9613900" y="4178300"/>
          <p14:tracePt t="216133" x="9620250" y="4178300"/>
          <p14:tracePt t="216184" x="9626600" y="4178300"/>
          <p14:tracePt t="216220" x="9632950" y="4178300"/>
          <p14:tracePt t="216270" x="9639300" y="4178300"/>
          <p14:tracePt t="216702" x="9645650" y="4178300"/>
          <p14:tracePt t="216709" x="9696450" y="4165600"/>
          <p14:tracePt t="216732" x="9740900" y="4152900"/>
          <p14:tracePt t="216738" x="9759950" y="4152900"/>
          <p14:tracePt t="216746" x="9772650" y="4152900"/>
          <p14:tracePt t="216763" x="9798050" y="4152900"/>
          <p14:tracePt t="216780" x="9817100" y="4152900"/>
          <p14:tracePt t="216797" x="9829800" y="4152900"/>
          <p14:tracePt t="216813" x="9836150" y="4152900"/>
          <p14:tracePt t="216839" x="9842500" y="4152900"/>
          <p14:tracePt t="216861" x="9855200" y="4165600"/>
          <p14:tracePt t="216875" x="9861550" y="4171950"/>
          <p14:tracePt t="216882" x="9867900" y="4171950"/>
          <p14:tracePt t="216896" x="9886950" y="4171950"/>
          <p14:tracePt t="216913" x="9893300" y="4171950"/>
          <p14:tracePt t="216929" x="9912350" y="4171950"/>
          <p14:tracePt t="216990" x="9918700" y="4171950"/>
          <p14:tracePt t="216998" x="9937750" y="4171950"/>
          <p14:tracePt t="217005" x="9950450" y="4171950"/>
          <p14:tracePt t="217013" x="9956800" y="4171950"/>
          <p14:tracePt t="217030" x="9963150" y="4171950"/>
          <p14:tracePt t="217047" x="9969500" y="4171950"/>
          <p14:tracePt t="217064" x="9975850" y="4171950"/>
          <p14:tracePt t="217150" x="9975850" y="4178300"/>
          <p14:tracePt t="217258" x="9975850" y="4184650"/>
          <p14:tracePt t="217265" x="10007600" y="4152900"/>
          <p14:tracePt t="217612" x="10033000" y="4102100"/>
          <p14:tracePt t="217619" x="10045700" y="4089400"/>
          <p14:tracePt t="217632" x="10090150" y="4000500"/>
          <p14:tracePt t="217650" x="10121900" y="3924300"/>
          <p14:tracePt t="217665" x="10121900" y="3898900"/>
          <p14:tracePt t="217682" x="10121900" y="3886200"/>
          <p14:tracePt t="217682" x="10121900" y="3873500"/>
          <p14:tracePt t="217698" x="10121900" y="3867150"/>
          <p14:tracePt t="217714" x="10102850" y="3848100"/>
          <p14:tracePt t="217731" x="10090150" y="3841750"/>
          <p14:tracePt t="217747" x="10077450" y="3816350"/>
          <p14:tracePt t="217763" x="10064750" y="3803650"/>
          <p14:tracePt t="217780" x="10052050" y="3797300"/>
          <p14:tracePt t="217796" x="10039350" y="3790950"/>
          <p14:tracePt t="217813" x="10007600" y="3790950"/>
          <p14:tracePt t="217830" x="9950450" y="3790950"/>
          <p14:tracePt t="217849" x="9880600" y="3816350"/>
          <p14:tracePt t="217865" x="9848850" y="3848100"/>
          <p14:tracePt t="217881" x="9823450" y="3867150"/>
          <p14:tracePt t="217897" x="9798050" y="3917950"/>
          <p14:tracePt t="217897" x="9785350" y="3943350"/>
          <p14:tracePt t="217915" x="9740900" y="4057650"/>
          <p14:tracePt t="217932" x="9728200" y="4152900"/>
          <p14:tracePt t="217947" x="9728200" y="4273550"/>
          <p14:tracePt t="217966" x="9728200" y="4330700"/>
          <p14:tracePt t="217981" x="9734550" y="4387850"/>
          <p14:tracePt t="217998" x="9740900" y="4413250"/>
          <p14:tracePt t="218013" x="9785350" y="4483100"/>
          <p14:tracePt t="218030" x="9861550" y="4533900"/>
          <p14:tracePt t="218046" x="9944100" y="4584700"/>
          <p14:tracePt t="218063" x="9994900" y="4603750"/>
          <p14:tracePt t="218063" x="10013950" y="4603750"/>
          <p14:tracePt t="218080" x="10033000" y="4603750"/>
          <p14:tracePt t="218096" x="10071100" y="4597400"/>
          <p14:tracePt t="218113" x="10147300" y="4540250"/>
          <p14:tracePt t="218131" x="10210800" y="4406900"/>
          <p14:tracePt t="218146" x="10242550" y="4298950"/>
          <p14:tracePt t="218163" x="10236200" y="4165600"/>
          <p14:tracePt t="218179" x="10185400" y="3987800"/>
          <p14:tracePt t="218196" x="10140950" y="3905250"/>
          <p14:tracePt t="218213" x="10096500" y="3848100"/>
          <p14:tracePt t="218229" x="10033000" y="3790950"/>
          <p14:tracePt t="218246" x="9988550" y="3771900"/>
          <p14:tracePt t="218263" x="9956800" y="3759200"/>
          <p14:tracePt t="218279" x="9880600" y="3752850"/>
          <p14:tracePt t="218296" x="9810750" y="3778250"/>
          <p14:tracePt t="218313" x="9728200" y="3829050"/>
          <p14:tracePt t="218329" x="9658350" y="3879850"/>
          <p14:tracePt t="218329" x="9639300" y="3917950"/>
          <p14:tracePt t="218348" x="9588500" y="3987800"/>
          <p14:tracePt t="218363" x="9531350" y="4070350"/>
          <p14:tracePt t="218380" x="9499600" y="4152900"/>
          <p14:tracePt t="218380" x="9486900" y="4210050"/>
          <p14:tracePt t="218397" x="9480550" y="4356100"/>
          <p14:tracePt t="218413" x="9480550" y="4432300"/>
          <p14:tracePt t="218430" x="9486900" y="4476750"/>
          <p14:tracePt t="218447" x="9505950" y="4502150"/>
          <p14:tracePt t="218447" x="9531350" y="4514850"/>
          <p14:tracePt t="218463" x="9588500" y="4527550"/>
          <p14:tracePt t="218480" x="9632950" y="4527550"/>
          <p14:tracePt t="218496" x="9677400" y="4527550"/>
          <p14:tracePt t="218513" x="9683750" y="4527550"/>
          <p14:tracePt t="218529" x="9690100" y="4527550"/>
          <p14:tracePt t="218545" x="9690100" y="4521200"/>
          <p14:tracePt t="218563" x="9683750" y="4514850"/>
          <p14:tracePt t="218578" x="9525000" y="4464050"/>
          <p14:tracePt t="218597" x="8509000" y="4514850"/>
          <p14:tracePt t="218614" x="7245350" y="4883150"/>
          <p14:tracePt t="218630" x="5861050" y="5410200"/>
          <p14:tracePt t="218646" x="4559300" y="5975350"/>
          <p14:tracePt t="218646" x="4032250" y="6248400"/>
          <p14:tracePt t="218664" x="3092450" y="6813550"/>
          <p14:tracePt t="218680" x="2362200" y="6851650"/>
          <p14:tracePt t="218697" x="1676400" y="6851650"/>
          <p14:tracePt t="218813" x="1098550" y="6470650"/>
          <p14:tracePt t="218831" x="1098550" y="6451600"/>
          <p14:tracePt t="218847" x="1098550" y="6445250"/>
          <p14:tracePt t="218887" x="1092200" y="6445250"/>
          <p14:tracePt t="218909" x="1092200" y="6438900"/>
          <p14:tracePt t="218916" x="1085850" y="6432550"/>
          <p14:tracePt t="218938" x="1085850" y="6419850"/>
          <p14:tracePt t="218946" x="1098550" y="6381750"/>
          <p14:tracePt t="218963" x="1200150" y="6299200"/>
          <p14:tracePt t="218981" x="1263650" y="6254750"/>
          <p14:tracePt t="218997" x="1289050" y="6248400"/>
          <p14:tracePt t="219013" x="1327150" y="6242050"/>
          <p14:tracePt t="219029" x="1384300" y="6235700"/>
          <p14:tracePt t="219046" x="1447800" y="6235700"/>
          <p14:tracePt t="219063" x="1562100" y="6223000"/>
          <p14:tracePt t="219079" x="1701800" y="6216650"/>
          <p14:tracePt t="219079" x="1797050" y="6216650"/>
          <p14:tracePt t="219097" x="2012950" y="6197600"/>
          <p14:tracePt t="219112" x="2235200" y="6197600"/>
          <p14:tracePt t="219130" x="2476500" y="6197600"/>
          <p14:tracePt t="219130" x="2584450" y="6210300"/>
          <p14:tracePt t="219147" x="2774950" y="6216650"/>
          <p14:tracePt t="219163" x="2933700" y="6229350"/>
          <p14:tracePt t="219179" x="2997200" y="6242050"/>
          <p14:tracePt t="219196" x="3048000" y="6261100"/>
          <p14:tracePt t="219214" x="3067050" y="6261100"/>
          <p14:tracePt t="219230" x="3073400" y="6261100"/>
          <p14:tracePt t="219246" x="3079750" y="6261100"/>
          <p14:tracePt t="219269" x="3086100" y="6261100"/>
          <p14:tracePt t="219305" x="3092450" y="6261100"/>
          <p14:tracePt t="219320" x="3136900" y="6261100"/>
          <p14:tracePt t="219370" x="3149600" y="6261100"/>
          <p14:tracePt t="219378" x="3194050" y="6261100"/>
          <p14:tracePt t="219384" x="3213100" y="6261100"/>
          <p14:tracePt t="219397" x="3263900" y="6261100"/>
          <p14:tracePt t="219415" x="3276600" y="6261100"/>
          <p14:tracePt t="219429" x="3270250" y="6261100"/>
          <p14:tracePt t="219550" x="3257550" y="6261100"/>
          <p14:tracePt t="219565" x="3244850" y="6254750"/>
          <p14:tracePt t="219572" x="3232150" y="6248400"/>
          <p14:tracePt t="219579" x="3206750" y="6235700"/>
          <p14:tracePt t="219595" x="3181350" y="6223000"/>
          <p14:tracePt t="219613" x="3143250" y="6203950"/>
          <p14:tracePt t="219631" x="3098800" y="6197600"/>
          <p14:tracePt t="219646" x="3067050" y="6197600"/>
          <p14:tracePt t="219663" x="3028950" y="6197600"/>
          <p14:tracePt t="219681" x="2984500" y="6197600"/>
          <p14:tracePt t="219697" x="2946400" y="6203950"/>
          <p14:tracePt t="219713" x="2914650" y="6223000"/>
          <p14:tracePt t="219713" x="2901950" y="6229350"/>
          <p14:tracePt t="219731" x="2889250" y="6235700"/>
          <p14:tracePt t="219746" x="2882900" y="6242050"/>
          <p14:tracePt t="219763" x="2870200" y="6242050"/>
          <p14:tracePt t="219780" x="2870200" y="6248400"/>
          <p14:tracePt t="219847" x="2870200" y="6254750"/>
          <p14:tracePt t="219868" x="2870200" y="6261100"/>
          <p14:tracePt t="219882" x="2870200" y="6267450"/>
          <p14:tracePt t="219897" x="2870200" y="6273800"/>
          <p14:tracePt t="219903" x="2870200" y="6280150"/>
          <p14:tracePt t="219918" x="2870200" y="6286500"/>
          <p14:tracePt t="219935" x="2870200" y="6292850"/>
          <p14:tracePt t="219947" x="2876550" y="6305550"/>
          <p14:tracePt t="219964" x="2895600" y="6318250"/>
          <p14:tracePt t="219981" x="2901950" y="6337300"/>
          <p14:tracePt t="219981" x="2908300" y="6343650"/>
          <p14:tracePt t="219998" x="2921000" y="6356350"/>
          <p14:tracePt t="220014" x="2927350" y="6369050"/>
          <p14:tracePt t="220029" x="2933700" y="6369050"/>
          <p14:tracePt t="220045" x="2946400" y="6375400"/>
          <p14:tracePt t="220062" x="2965450" y="6388100"/>
          <p14:tracePt t="220079" x="2978150" y="6388100"/>
          <p14:tracePt t="220096" x="2984500" y="6388100"/>
          <p14:tracePt t="220112" x="2997200" y="6388100"/>
          <p14:tracePt t="220129" x="3009900" y="6388100"/>
          <p14:tracePt t="220145" x="3016250" y="6388100"/>
          <p14:tracePt t="220163" x="3028950" y="6388100"/>
          <p14:tracePt t="220179" x="3041650" y="6381750"/>
          <p14:tracePt t="220213" x="3041650" y="6375400"/>
          <p14:tracePt t="220227" x="3048000" y="6356350"/>
          <p14:tracePt t="220235" x="3054350" y="6356350"/>
          <p14:tracePt t="220246" x="3060700" y="6343650"/>
          <p14:tracePt t="220246" x="3067050" y="6337300"/>
          <p14:tracePt t="220265" x="3067050" y="6318250"/>
          <p14:tracePt t="220280" x="3067050" y="6305550"/>
          <p14:tracePt t="220296" x="3067050" y="6299200"/>
          <p14:tracePt t="220314" x="3067050" y="6286500"/>
          <p14:tracePt t="220330" x="3067050" y="6273800"/>
          <p14:tracePt t="220349" x="3054350" y="6242050"/>
          <p14:tracePt t="220363" x="3028950" y="6184900"/>
          <p14:tracePt t="220382" x="3022600" y="6159500"/>
          <p14:tracePt t="220396" x="3016250" y="6146800"/>
          <p14:tracePt t="220413" x="3003550" y="6134100"/>
          <p14:tracePt t="220431" x="2997200" y="6134100"/>
          <p14:tracePt t="220459" x="2990850" y="6134100"/>
          <p14:tracePt t="220466" x="2984500" y="6134100"/>
          <p14:tracePt t="220481" x="2971800" y="6134100"/>
          <p14:tracePt t="220496" x="2965450" y="6134100"/>
          <p14:tracePt t="220512" x="2959100" y="6134100"/>
          <p14:tracePt t="220528" x="2940050" y="6153150"/>
          <p14:tracePt t="220545" x="2927350" y="6165850"/>
          <p14:tracePt t="220562" x="2914650" y="6172200"/>
          <p14:tracePt t="220578" x="2908300" y="6184900"/>
          <p14:tracePt t="220578" x="2901950" y="6184900"/>
          <p14:tracePt t="220597" x="2901950" y="6203950"/>
          <p14:tracePt t="220612" x="2901950" y="6210300"/>
          <p14:tracePt t="220628" x="2901950" y="6216650"/>
          <p14:tracePt t="220644" x="2901950" y="6223000"/>
          <p14:tracePt t="220661" x="2901950" y="6229350"/>
          <p14:tracePt t="220690" x="2901950" y="6235700"/>
          <p14:tracePt t="220703" x="2901950" y="6248400"/>
          <p14:tracePt t="220718" x="2901950" y="6254750"/>
          <p14:tracePt t="220733" x="2901950" y="6261100"/>
          <p14:tracePt t="220746" x="2901950" y="6273800"/>
          <p14:tracePt t="220764" x="2901950" y="6280150"/>
          <p14:tracePt t="220779" x="2901950" y="6292850"/>
          <p14:tracePt t="220796" x="2914650" y="6305550"/>
          <p14:tracePt t="220814" x="2927350" y="6311900"/>
          <p14:tracePt t="220829" x="2940050" y="6324600"/>
          <p14:tracePt t="220847" x="2965450" y="6356350"/>
          <p14:tracePt t="220863" x="2997200" y="6381750"/>
          <p14:tracePt t="220879" x="3022600" y="6394450"/>
          <p14:tracePt t="220895" x="3054350" y="6407150"/>
          <p14:tracePt t="220912" x="3073400" y="6419850"/>
          <p14:tracePt t="220929" x="3079750" y="6419850"/>
          <p14:tracePt t="220945" x="3092450" y="6419850"/>
          <p14:tracePt t="220964" x="3105150" y="6419850"/>
          <p14:tracePt t="220979" x="3111500" y="6419850"/>
          <p14:tracePt t="220996" x="3130550" y="6407150"/>
          <p14:tracePt t="220996" x="3155950" y="6388100"/>
          <p14:tracePt t="221015" x="3187700" y="6369050"/>
          <p14:tracePt t="221029" x="3232150" y="6337300"/>
          <p14:tracePt t="221045" x="3251200" y="6324600"/>
          <p14:tracePt t="221062" x="3308350" y="6286500"/>
          <p14:tracePt t="221079" x="3416300" y="6235700"/>
          <p14:tracePt t="221095" x="3657600" y="6159500"/>
          <p14:tracePt t="221112" x="4102100" y="6057900"/>
          <p14:tracePt t="221112" x="4356100" y="6019800"/>
          <p14:tracePt t="221130" x="5010150" y="5886450"/>
          <p14:tracePt t="221145" x="5613400" y="5803900"/>
          <p14:tracePt t="221162" x="6108700" y="5740400"/>
          <p14:tracePt t="221162" x="6438900" y="5721350"/>
          <p14:tracePt t="221179" x="6845300" y="5721350"/>
          <p14:tracePt t="221195" x="7156450" y="5721350"/>
          <p14:tracePt t="221212" x="7385050" y="5721350"/>
          <p14:tracePt t="221228" x="7550150" y="5721350"/>
          <p14:tracePt t="221245" x="7575550" y="5721350"/>
          <p14:tracePt t="221262" x="7664450" y="5613400"/>
          <p14:tracePt t="221532" x="7848600" y="5353050"/>
          <p14:tracePt t="221539" x="8045450" y="5130800"/>
          <p14:tracePt t="221547" x="8191500" y="4984750"/>
          <p14:tracePt t="221547" x="8261350" y="4908550"/>
          <p14:tracePt t="221561" x="8356600" y="4781550"/>
          <p14:tracePt t="221578" x="8388350" y="4743450"/>
          <p14:tracePt t="221594" x="8413750" y="4699000"/>
          <p14:tracePt t="221611" x="8477250" y="4584700"/>
          <p14:tracePt t="221629" x="8547100" y="4527550"/>
          <p14:tracePt t="221645" x="8591550" y="4489450"/>
          <p14:tracePt t="221645" x="8616950" y="4476750"/>
          <p14:tracePt t="221663" x="8655050" y="4457700"/>
          <p14:tracePt t="221679" x="8661400" y="4451350"/>
          <p14:tracePt t="221695" x="8674100" y="4451350"/>
          <p14:tracePt t="221695" x="8686800" y="4438650"/>
          <p14:tracePt t="221713" x="8801100" y="4425950"/>
          <p14:tracePt t="221729" x="8972550" y="4425950"/>
          <p14:tracePt t="221745" x="9061450" y="4425950"/>
          <p14:tracePt t="221762" x="9112250" y="4425950"/>
          <p14:tracePt t="221779" x="9150350" y="4425950"/>
          <p14:tracePt t="221795" x="9245600" y="4425950"/>
          <p14:tracePt t="221812" x="9385300" y="4425950"/>
          <p14:tracePt t="221829" x="9455150" y="4425950"/>
          <p14:tracePt t="221845" x="9550400" y="4419600"/>
          <p14:tracePt t="221862" x="9639300" y="4400550"/>
          <p14:tracePt t="221862" x="9664700" y="4400550"/>
          <p14:tracePt t="221880" x="9677400" y="4400550"/>
          <p14:tracePt t="221895" x="9772650" y="4356100"/>
          <p14:tracePt t="221912" x="9798050" y="4349750"/>
          <p14:tracePt t="221928" x="9823450" y="4330700"/>
          <p14:tracePt t="222190" x="9848850" y="4311650"/>
          <p14:tracePt t="222196" x="9925050" y="4254500"/>
          <p14:tracePt t="222213" x="10058400" y="4197350"/>
          <p14:tracePt t="222230" x="10223500" y="4159250"/>
          <p14:tracePt t="222248" x="10287000" y="4146550"/>
          <p14:tracePt t="222263" x="10363200" y="4121150"/>
          <p14:tracePt t="222278" x="10433050" y="4108450"/>
          <p14:tracePt t="222294" x="10483850" y="4102100"/>
          <p14:tracePt t="222312" x="10496550" y="4102100"/>
          <p14:tracePt t="222328" x="10502900" y="4102100"/>
          <p14:tracePt t="222344" x="10496550" y="4102100"/>
          <p14:tracePt t="222426" x="10490200" y="4102100"/>
          <p14:tracePt t="222433" x="10483850" y="4102100"/>
          <p14:tracePt t="222447" x="10471150" y="4102100"/>
          <p14:tracePt t="222461" x="10452100" y="4102100"/>
          <p14:tracePt t="222478" x="10420350" y="4095750"/>
          <p14:tracePt t="222495" x="10388600" y="4083050"/>
          <p14:tracePt t="222511" x="10350500" y="4083050"/>
          <p14:tracePt t="222528" x="10337800" y="4083050"/>
          <p14:tracePt t="222544" x="10331450" y="4083050"/>
          <p14:tracePt t="222560" x="10325100" y="4083050"/>
          <p14:tracePt t="222577" x="10306050" y="4083050"/>
          <p14:tracePt t="222594" x="10306050" y="4064000"/>
          <p14:tracePt t="222611" x="10306050" y="4051300"/>
          <p14:tracePt t="222627" x="10318750" y="4013200"/>
          <p14:tracePt t="222644" x="10331450" y="3994150"/>
          <p14:tracePt t="222661" x="10337800" y="3968750"/>
          <p14:tracePt t="222677" x="10337800" y="3937000"/>
          <p14:tracePt t="222694" x="10337800" y="3905250"/>
          <p14:tracePt t="222711" x="10331450" y="3879850"/>
          <p14:tracePt t="222729" x="10287000" y="3848100"/>
          <p14:tracePt t="222745" x="10242550" y="3835400"/>
          <p14:tracePt t="222761" x="10204450" y="3822700"/>
          <p14:tracePt t="222778" x="10128250" y="3822700"/>
          <p14:tracePt t="222795" x="10083800" y="3822700"/>
          <p14:tracePt t="222812" x="10058400" y="3822700"/>
          <p14:tracePt t="222828" x="10039350" y="3835400"/>
          <p14:tracePt t="222845" x="10007600" y="3860800"/>
          <p14:tracePt t="222861" x="10001250" y="3867150"/>
          <p14:tracePt t="222878" x="9994900" y="3879850"/>
          <p14:tracePt t="222878" x="9994900" y="3886200"/>
          <p14:tracePt t="222895" x="9982200" y="3924300"/>
          <p14:tracePt t="222913" x="9982200" y="3956050"/>
          <p14:tracePt t="222928" x="9969500" y="3994150"/>
          <p14:tracePt t="222928" x="9963150" y="4013200"/>
          <p14:tracePt t="222946" x="9956800" y="4057650"/>
          <p14:tracePt t="222962" x="9956800" y="4114800"/>
          <p14:tracePt t="222978" x="9956800" y="4159250"/>
          <p14:tracePt t="222995" x="9963150" y="4235450"/>
          <p14:tracePt t="223012" x="9982200" y="4286250"/>
          <p14:tracePt t="223029" x="10001250" y="4324350"/>
          <p14:tracePt t="223046" x="10039350" y="4368800"/>
          <p14:tracePt t="223061" x="10071100" y="4394200"/>
          <p14:tracePt t="223077" x="10109200" y="4413250"/>
          <p14:tracePt t="223094" x="10236200" y="4457700"/>
          <p14:tracePt t="223113" x="10293350" y="4464050"/>
          <p14:tracePt t="223129" x="10331450" y="4464050"/>
          <p14:tracePt t="223145" x="10401300" y="4451350"/>
          <p14:tracePt t="223163" x="10490200" y="4406900"/>
          <p14:tracePt t="223178" x="10534650" y="4381500"/>
          <p14:tracePt t="223195" x="10604500" y="4343400"/>
          <p14:tracePt t="223195" x="10623550" y="4330700"/>
          <p14:tracePt t="223213" x="10655300" y="4305300"/>
          <p14:tracePt t="223229" x="10693400" y="4260850"/>
          <p14:tracePt t="223245" x="10725150" y="4184650"/>
          <p14:tracePt t="223262" x="10731500" y="4121150"/>
          <p14:tracePt t="223279" x="10731500" y="4070350"/>
          <p14:tracePt t="223295" x="10731500" y="4032250"/>
          <p14:tracePt t="223312" x="10699750" y="3981450"/>
          <p14:tracePt t="223329" x="10687050" y="3968750"/>
          <p14:tracePt t="223345" x="10623550" y="3943350"/>
          <p14:tracePt t="223362" x="10572750" y="3924300"/>
          <p14:tracePt t="223362" x="10553700" y="3924300"/>
          <p14:tracePt t="223380" x="10534650" y="3917950"/>
          <p14:tracePt t="223395" x="10496550" y="3917950"/>
          <p14:tracePt t="223412" x="10477500" y="3917950"/>
          <p14:tracePt t="223430" x="10471150" y="3917950"/>
          <p14:tracePt t="223445" x="10458450" y="3917950"/>
          <p14:tracePt t="223462" x="10458450" y="3930650"/>
          <p14:tracePt t="223495" x="10464800" y="3949700"/>
          <p14:tracePt t="223500" x="10477500" y="3968750"/>
          <p14:tracePt t="223511" x="10502900" y="4019550"/>
          <p14:tracePt t="223528" x="10521950" y="4057650"/>
          <p14:tracePt t="223544" x="10534650" y="4076700"/>
          <p14:tracePt t="223560" x="10534650" y="4083050"/>
          <p14:tracePt t="223577" x="10534650" y="4095750"/>
          <p14:tracePt t="223577" x="10534650" y="4102100"/>
          <p14:tracePt t="223594" x="10541000" y="4114800"/>
          <p14:tracePt t="223610" x="10541000" y="4121150"/>
          <p14:tracePt t="223626" x="10547350" y="4121150"/>
          <p14:tracePt t="223643" x="10547350" y="4127500"/>
          <p14:tracePt t="223710" x="10547350" y="4133850"/>
          <p14:tracePt t="223760" x="10547350" y="4146550"/>
          <p14:tracePt t="223796" x="10553700" y="4146550"/>
          <p14:tracePt t="223854" x="10560050" y="4146550"/>
          <p14:tracePt t="223883" x="10566400" y="4146550"/>
          <p14:tracePt t="223890" x="10579100" y="4146550"/>
          <p14:tracePt t="223912" x="10585450" y="4146550"/>
          <p14:tracePt t="223919" x="10591800" y="4146550"/>
          <p14:tracePt t="223933" x="10598150" y="4146550"/>
          <p14:tracePt t="223944" x="10604500" y="4146550"/>
          <p14:tracePt t="223961" x="10623550" y="4146550"/>
          <p14:tracePt t="223979" x="10661650" y="4133850"/>
          <p14:tracePt t="223994" x="10693400" y="4127500"/>
          <p14:tracePt t="224014" x="10725150" y="4114800"/>
          <p14:tracePt t="224028" x="10744200" y="4108450"/>
          <p14:tracePt t="224045" x="10756900" y="4108450"/>
          <p14:tracePt t="224061" x="10763250" y="4108450"/>
          <p14:tracePt t="224084" x="10795000" y="4108450"/>
          <p14:tracePt t="224096" x="10814050" y="4102100"/>
          <p14:tracePt t="224111" x="10845800" y="4102100"/>
          <p14:tracePt t="224129" x="10877550" y="4095750"/>
          <p14:tracePt t="224144" x="10902950" y="4095750"/>
          <p14:tracePt t="224162" x="10909300" y="4095750"/>
          <p14:tracePt t="224162" x="10915650" y="4095750"/>
          <p14:tracePt t="224179" x="10922000" y="4095750"/>
          <p14:tracePt t="224221" x="10934700" y="4083050"/>
          <p14:tracePt t="224228" x="10947400" y="4083050"/>
          <p14:tracePt t="224236" x="10953750" y="4083050"/>
          <p14:tracePt t="224244" x="10960100" y="4083050"/>
          <p14:tracePt t="227776" x="10922000" y="4051300"/>
          <p14:tracePt t="227919" x="10737850" y="3924300"/>
          <p14:tracePt t="227926" x="10331450" y="3644900"/>
          <p14:tracePt t="227933" x="9842500" y="3327400"/>
          <p14:tracePt t="227943" x="8464550" y="2609850"/>
          <p14:tracePt t="227960" x="6927850" y="1924050"/>
          <p14:tracePt t="227976" x="4387850" y="1009650"/>
          <p14:tracePt t="227993" x="3346450" y="781050"/>
          <p14:tracePt t="228009" x="2755900" y="596900"/>
          <p14:tracePt t="228026" x="2609850" y="520700"/>
          <p14:tracePt t="228026" x="2571750" y="469900"/>
          <p14:tracePt t="228042" x="2520950" y="400050"/>
          <p14:tracePt t="228059" x="2520950" y="292100"/>
          <p14:tracePt t="228076" x="2520950" y="254000"/>
          <p14:tracePt t="228092" x="2438400" y="254000"/>
          <p14:tracePt t="228486" x="2305050" y="260350"/>
          <p14:tracePt t="228491" x="2051050" y="304800"/>
          <p14:tracePt t="228513" x="1981200" y="317500"/>
          <p14:tracePt t="228529" x="1955800" y="330200"/>
          <p14:tracePt t="228542" x="1943100" y="330200"/>
          <p14:tracePt t="228560" x="1930400" y="330200"/>
          <p14:tracePt t="228560" x="1924050" y="330200"/>
          <p14:tracePt t="228576" x="1917700" y="330200"/>
          <p14:tracePt t="228590" x="1911350" y="330200"/>
          <p14:tracePt t="228607" x="1873250" y="330200"/>
          <p14:tracePt t="228806" x="1828800" y="317500"/>
          <p14:tracePt t="228813" x="1803400" y="317500"/>
          <p14:tracePt t="228826" x="1758950" y="317500"/>
          <p14:tracePt t="228844" x="1733550" y="317500"/>
          <p14:tracePt t="228860" x="1701800" y="317500"/>
          <p14:tracePt t="228875" x="1670050" y="317500"/>
          <p14:tracePt t="228875" x="1651000" y="317500"/>
          <p14:tracePt t="228893" x="1625600" y="311150"/>
          <p14:tracePt t="228909" x="1600200" y="311150"/>
          <p14:tracePt t="228925" x="1587500" y="311150"/>
          <p14:tracePt t="228943" x="1574800" y="311150"/>
          <p14:tracePt t="228959" x="1562100" y="311150"/>
          <p14:tracePt t="228975" x="1536700" y="304800"/>
          <p14:tracePt t="228992" x="1498600" y="298450"/>
          <p14:tracePt t="229010" x="1479550" y="292100"/>
          <p14:tracePt t="229025" x="1409700" y="254000"/>
          <p14:tracePt t="229042" x="1346200" y="209550"/>
          <p14:tracePt t="229060" x="1301750" y="184150"/>
          <p14:tracePt t="229956" x="1257300" y="1016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663" y="2659146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4109569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2.3|12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4.4|34.7|12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0.2|10.9|15.1|41.4|3.6|101.8|3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9|17.6|1.4|35.6|28.2|22.5|22.2|25.4|15.9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343</TotalTime>
  <Words>298</Words>
  <Application>Microsoft Office PowerPoint</Application>
  <PresentationFormat>Widescreen</PresentationFormat>
  <Paragraphs>48</Paragraphs>
  <Slides>6</Slides>
  <Notes>2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新細明體</vt:lpstr>
      <vt:lpstr>Arial</vt:lpstr>
      <vt:lpstr>Calibri</vt:lpstr>
      <vt:lpstr>Calibri Light</vt:lpstr>
      <vt:lpstr>Liberation Serif</vt:lpstr>
      <vt:lpstr>Times New Roman</vt:lpstr>
      <vt:lpstr>Office Theme</vt:lpstr>
      <vt:lpstr>Combinational Circuit</vt:lpstr>
      <vt:lpstr>Combinational Circuits</vt:lpstr>
      <vt:lpstr>Adder</vt:lpstr>
      <vt:lpstr>Half Adder</vt:lpstr>
      <vt:lpstr>Full Adder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Combinational Circuit</dc:title>
  <dc:creator>mona_ahan</dc:creator>
  <cp:lastModifiedBy>mona_ahan</cp:lastModifiedBy>
  <cp:revision>52</cp:revision>
  <dcterms:created xsi:type="dcterms:W3CDTF">2020-07-30T17:53:18Z</dcterms:created>
  <dcterms:modified xsi:type="dcterms:W3CDTF">2020-08-03T12:03:57Z</dcterms:modified>
</cp:coreProperties>
</file>

<file path=docProps/thumbnail.jpeg>
</file>